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59" r:id="rId4"/>
    <p:sldId id="258" r:id="rId5"/>
    <p:sldId id="260" r:id="rId6"/>
    <p:sldId id="261" r:id="rId7"/>
    <p:sldId id="262" r:id="rId8"/>
    <p:sldId id="263" r:id="rId9"/>
    <p:sldId id="270" r:id="rId10"/>
    <p:sldId id="266" r:id="rId11"/>
    <p:sldId id="271" r:id="rId12"/>
    <p:sldId id="272" r:id="rId13"/>
    <p:sldId id="273" r:id="rId14"/>
    <p:sldId id="274" r:id="rId15"/>
    <p:sldId id="275" r:id="rId16"/>
    <p:sldId id="276" r:id="rId17"/>
    <p:sldId id="27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34" autoAdjust="0"/>
    <p:restoredTop sz="94660"/>
  </p:normalViewPr>
  <p:slideViewPr>
    <p:cSldViewPr snapToGrid="0">
      <p:cViewPr>
        <p:scale>
          <a:sx n="75" d="100"/>
          <a:sy n="75" d="100"/>
        </p:scale>
        <p:origin x="43" y="43"/>
      </p:cViewPr>
      <p:guideLst/>
    </p:cSldViewPr>
  </p:slideViewPr>
  <p:notesTextViewPr>
    <p:cViewPr>
      <p:scale>
        <a:sx n="20" d="100"/>
        <a:sy n="2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ata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ata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ata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ata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ata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E1FC5D-0D4C-4581-84C1-B9380A306A7A}"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88E113EC-2F14-4A75-AF16-78CA5C35EA90}">
      <dgm:prSet>
        <dgm:style>
          <a:lnRef idx="2">
            <a:schemeClr val="dk1"/>
          </a:lnRef>
          <a:fillRef idx="1">
            <a:schemeClr val="lt1"/>
          </a:fillRef>
          <a:effectRef idx="0">
            <a:schemeClr val="dk1"/>
          </a:effectRef>
          <a:fontRef idx="minor">
            <a:schemeClr val="dk1"/>
          </a:fontRef>
        </dgm:style>
      </dgm:prSet>
      <dgm:spPr/>
      <dgm:t>
        <a:bodyPr/>
        <a:lstStyle/>
        <a:p>
          <a:pPr algn="ctr"/>
          <a:r>
            <a:rPr lang="en-US" b="1" i="0" u="sng" dirty="0"/>
            <a:t>Scalability: </a:t>
          </a:r>
        </a:p>
        <a:p>
          <a:pPr algn="ctr"/>
          <a:r>
            <a:rPr lang="en-US" dirty="0"/>
            <a:t>Hard to manage as employee numbers grow, leading to slower processes and errors.</a:t>
          </a:r>
        </a:p>
      </dgm:t>
    </dgm:pt>
    <dgm:pt modelId="{93CD0631-94D2-427C-8778-A9DC7FF3FF03}" type="parTrans" cxnId="{5C301421-7390-47FA-851A-0D6C0F55844D}">
      <dgm:prSet/>
      <dgm:spPr/>
      <dgm:t>
        <a:bodyPr/>
        <a:lstStyle/>
        <a:p>
          <a:endParaRPr lang="en-US"/>
        </a:p>
      </dgm:t>
    </dgm:pt>
    <dgm:pt modelId="{9BEF2319-E3A7-4744-8D88-5ED31F207265}" type="sibTrans" cxnId="{5C301421-7390-47FA-851A-0D6C0F55844D}">
      <dgm:prSet/>
      <dgm:spPr/>
      <dgm:t>
        <a:bodyPr/>
        <a:lstStyle/>
        <a:p>
          <a:endParaRPr lang="en-US"/>
        </a:p>
      </dgm:t>
    </dgm:pt>
    <dgm:pt modelId="{21174FFE-3E44-4DEA-A725-25A5E6630DF0}">
      <dgm:prSet>
        <dgm:style>
          <a:lnRef idx="2">
            <a:schemeClr val="dk1"/>
          </a:lnRef>
          <a:fillRef idx="1">
            <a:schemeClr val="lt1"/>
          </a:fillRef>
          <a:effectRef idx="0">
            <a:schemeClr val="dk1"/>
          </a:effectRef>
          <a:fontRef idx="minor">
            <a:schemeClr val="dk1"/>
          </a:fontRef>
        </dgm:style>
      </dgm:prSet>
      <dgm:spPr>
        <a:ln/>
      </dgm:spPr>
      <dgm:t>
        <a:bodyPr/>
        <a:lstStyle/>
        <a:p>
          <a:r>
            <a:rPr lang="en-US" b="1" u="sng" dirty="0"/>
            <a:t>Data Integrity: </a:t>
          </a:r>
        </a:p>
        <a:p>
          <a:r>
            <a:rPr lang="en-US" dirty="0"/>
            <a:t>Manual entry increases the risk of mistakes and inconsistencies.</a:t>
          </a:r>
        </a:p>
      </dgm:t>
    </dgm:pt>
    <dgm:pt modelId="{B8713D66-7223-46D8-8F0D-DFCFBC0732AB}" type="parTrans" cxnId="{D7151141-8F1D-4501-B102-058B6F490D8D}">
      <dgm:prSet/>
      <dgm:spPr/>
      <dgm:t>
        <a:bodyPr/>
        <a:lstStyle/>
        <a:p>
          <a:endParaRPr lang="en-US"/>
        </a:p>
      </dgm:t>
    </dgm:pt>
    <dgm:pt modelId="{002548CF-A718-4DAC-B463-675B0564FC7D}" type="sibTrans" cxnId="{D7151141-8F1D-4501-B102-058B6F490D8D}">
      <dgm:prSet/>
      <dgm:spPr/>
      <dgm:t>
        <a:bodyPr/>
        <a:lstStyle/>
        <a:p>
          <a:endParaRPr lang="en-US"/>
        </a:p>
      </dgm:t>
    </dgm:pt>
    <dgm:pt modelId="{616A6F57-B05B-4706-8996-41018E665CD1}">
      <dgm:prSet>
        <dgm:style>
          <a:lnRef idx="2">
            <a:schemeClr val="dk1"/>
          </a:lnRef>
          <a:fillRef idx="1">
            <a:schemeClr val="lt1"/>
          </a:fillRef>
          <a:effectRef idx="0">
            <a:schemeClr val="dk1"/>
          </a:effectRef>
          <a:fontRef idx="minor">
            <a:schemeClr val="dk1"/>
          </a:fontRef>
        </dgm:style>
      </dgm:prSet>
      <dgm:spPr/>
      <dgm:t>
        <a:bodyPr/>
        <a:lstStyle/>
        <a:p>
          <a:pPr algn="ctr"/>
          <a:r>
            <a:rPr lang="en-US" b="1" u="sng" dirty="0"/>
            <a:t>Real-Time Updates: </a:t>
          </a:r>
        </a:p>
        <a:p>
          <a:pPr algn="ctr"/>
          <a:r>
            <a:rPr lang="en-US" dirty="0"/>
            <a:t>No automation or integration, requiring manual updates for changes like salary adjustments.</a:t>
          </a:r>
        </a:p>
      </dgm:t>
    </dgm:pt>
    <dgm:pt modelId="{45ED52AD-4E46-47CD-A540-6F2B7988EBC6}" type="parTrans" cxnId="{E7DA403B-3917-40B4-83ED-32816D18CD52}">
      <dgm:prSet/>
      <dgm:spPr/>
      <dgm:t>
        <a:bodyPr/>
        <a:lstStyle/>
        <a:p>
          <a:endParaRPr lang="en-US"/>
        </a:p>
      </dgm:t>
    </dgm:pt>
    <dgm:pt modelId="{6476F996-ED4E-4D78-8F2F-D363256786D6}" type="sibTrans" cxnId="{E7DA403B-3917-40B4-83ED-32816D18CD52}">
      <dgm:prSet/>
      <dgm:spPr/>
      <dgm:t>
        <a:bodyPr/>
        <a:lstStyle/>
        <a:p>
          <a:endParaRPr lang="en-US"/>
        </a:p>
      </dgm:t>
    </dgm:pt>
    <dgm:pt modelId="{85C340FF-76D1-4789-A0AB-6604701E3A5D}" type="pres">
      <dgm:prSet presAssocID="{59E1FC5D-0D4C-4581-84C1-B9380A306A7A}" presName="hierChild1" presStyleCnt="0">
        <dgm:presLayoutVars>
          <dgm:chPref val="1"/>
          <dgm:dir/>
          <dgm:animOne val="branch"/>
          <dgm:animLvl val="lvl"/>
          <dgm:resizeHandles/>
        </dgm:presLayoutVars>
      </dgm:prSet>
      <dgm:spPr/>
    </dgm:pt>
    <dgm:pt modelId="{BB50EAD9-AD59-43D3-8071-0319707FE7D1}" type="pres">
      <dgm:prSet presAssocID="{88E113EC-2F14-4A75-AF16-78CA5C35EA90}" presName="hierRoot1" presStyleCnt="0"/>
      <dgm:spPr/>
    </dgm:pt>
    <dgm:pt modelId="{67A922C1-A1EF-4B00-8F28-9ED1F809015E}" type="pres">
      <dgm:prSet presAssocID="{88E113EC-2F14-4A75-AF16-78CA5C35EA90}" presName="composite" presStyleCnt="0"/>
      <dgm:spPr/>
    </dgm:pt>
    <dgm:pt modelId="{EE8CE87E-C89F-4F84-89D2-31214449769B}" type="pres">
      <dgm:prSet presAssocID="{88E113EC-2F14-4A75-AF16-78CA5C35EA90}" presName="background" presStyleLbl="node0" presStyleIdx="0" presStyleCnt="3"/>
      <dgm:spPr>
        <a:solidFill>
          <a:schemeClr val="bg1">
            <a:lumMod val="65000"/>
          </a:schemeClr>
        </a:solidFill>
        <a:ln>
          <a:solidFill>
            <a:schemeClr val="bg1">
              <a:lumMod val="65000"/>
            </a:schemeClr>
          </a:solidFill>
        </a:ln>
      </dgm:spPr>
    </dgm:pt>
    <dgm:pt modelId="{06F6C829-52BB-434D-B4B8-2B102A7DBDBA}" type="pres">
      <dgm:prSet presAssocID="{88E113EC-2F14-4A75-AF16-78CA5C35EA90}" presName="text" presStyleLbl="fgAcc0" presStyleIdx="0" presStyleCnt="3">
        <dgm:presLayoutVars>
          <dgm:chPref val="3"/>
        </dgm:presLayoutVars>
      </dgm:prSet>
      <dgm:spPr/>
    </dgm:pt>
    <dgm:pt modelId="{A69C73FB-8139-4BE5-8AFA-51F171F44B03}" type="pres">
      <dgm:prSet presAssocID="{88E113EC-2F14-4A75-AF16-78CA5C35EA90}" presName="hierChild2" presStyleCnt="0"/>
      <dgm:spPr/>
    </dgm:pt>
    <dgm:pt modelId="{F56ABA33-8111-4F14-8188-A293CF50708E}" type="pres">
      <dgm:prSet presAssocID="{21174FFE-3E44-4DEA-A725-25A5E6630DF0}" presName="hierRoot1" presStyleCnt="0"/>
      <dgm:spPr/>
    </dgm:pt>
    <dgm:pt modelId="{7E65AF18-C1D3-4115-AB05-44B92F69DE27}" type="pres">
      <dgm:prSet presAssocID="{21174FFE-3E44-4DEA-A725-25A5E6630DF0}" presName="composite" presStyleCnt="0"/>
      <dgm:spPr/>
    </dgm:pt>
    <dgm:pt modelId="{16258642-F94C-43E2-BE91-6F20FBEB5663}" type="pres">
      <dgm:prSet presAssocID="{21174FFE-3E44-4DEA-A725-25A5E6630DF0}" presName="background" presStyleLbl="node0" presStyleIdx="1" presStyleCnt="3">
        <dgm:style>
          <a:lnRef idx="2">
            <a:schemeClr val="dk1"/>
          </a:lnRef>
          <a:fillRef idx="1">
            <a:schemeClr val="lt1"/>
          </a:fillRef>
          <a:effectRef idx="0">
            <a:schemeClr val="dk1"/>
          </a:effectRef>
          <a:fontRef idx="minor">
            <a:schemeClr val="dk1"/>
          </a:fontRef>
        </dgm:style>
      </dgm:prSet>
      <dgm:spPr>
        <a:solidFill>
          <a:schemeClr val="bg1">
            <a:lumMod val="65000"/>
          </a:schemeClr>
        </a:solidFill>
      </dgm:spPr>
    </dgm:pt>
    <dgm:pt modelId="{1512049B-7BE9-4412-AA3C-FDE9B719D172}" type="pres">
      <dgm:prSet presAssocID="{21174FFE-3E44-4DEA-A725-25A5E6630DF0}" presName="text" presStyleLbl="fgAcc0" presStyleIdx="1" presStyleCnt="3">
        <dgm:presLayoutVars>
          <dgm:chPref val="3"/>
        </dgm:presLayoutVars>
      </dgm:prSet>
      <dgm:spPr/>
    </dgm:pt>
    <dgm:pt modelId="{76304A8A-559A-4CEB-B83E-337BF00E478F}" type="pres">
      <dgm:prSet presAssocID="{21174FFE-3E44-4DEA-A725-25A5E6630DF0}" presName="hierChild2" presStyleCnt="0"/>
      <dgm:spPr/>
    </dgm:pt>
    <dgm:pt modelId="{ECC43C3D-78B7-4BC0-BCA2-58B9A4132E65}" type="pres">
      <dgm:prSet presAssocID="{616A6F57-B05B-4706-8996-41018E665CD1}" presName="hierRoot1" presStyleCnt="0"/>
      <dgm:spPr/>
    </dgm:pt>
    <dgm:pt modelId="{CD267235-322A-4043-B731-D1455D255521}" type="pres">
      <dgm:prSet presAssocID="{616A6F57-B05B-4706-8996-41018E665CD1}" presName="composite" presStyleCnt="0"/>
      <dgm:spPr/>
    </dgm:pt>
    <dgm:pt modelId="{927F7811-214F-44C8-854F-BD444C908017}" type="pres">
      <dgm:prSet presAssocID="{616A6F57-B05B-4706-8996-41018E665CD1}" presName="background" presStyleLbl="node0" presStyleIdx="2" presStyleCnt="3">
        <dgm:style>
          <a:lnRef idx="2">
            <a:schemeClr val="dk1"/>
          </a:lnRef>
          <a:fillRef idx="1">
            <a:schemeClr val="lt1"/>
          </a:fillRef>
          <a:effectRef idx="0">
            <a:schemeClr val="dk1"/>
          </a:effectRef>
          <a:fontRef idx="minor">
            <a:schemeClr val="dk1"/>
          </a:fontRef>
        </dgm:style>
      </dgm:prSet>
      <dgm:spPr>
        <a:solidFill>
          <a:schemeClr val="bg1">
            <a:lumMod val="65000"/>
          </a:schemeClr>
        </a:solidFill>
      </dgm:spPr>
    </dgm:pt>
    <dgm:pt modelId="{3CB712C1-185F-41EE-8660-548EFAFD48D9}" type="pres">
      <dgm:prSet presAssocID="{616A6F57-B05B-4706-8996-41018E665CD1}" presName="text" presStyleLbl="fgAcc0" presStyleIdx="2" presStyleCnt="3">
        <dgm:presLayoutVars>
          <dgm:chPref val="3"/>
        </dgm:presLayoutVars>
      </dgm:prSet>
      <dgm:spPr/>
    </dgm:pt>
    <dgm:pt modelId="{3F1049C0-30A5-4953-A1CA-254C5C6E8D34}" type="pres">
      <dgm:prSet presAssocID="{616A6F57-B05B-4706-8996-41018E665CD1}" presName="hierChild2" presStyleCnt="0"/>
      <dgm:spPr/>
    </dgm:pt>
  </dgm:ptLst>
  <dgm:cxnLst>
    <dgm:cxn modelId="{CEA58D1C-7BE1-4E35-874D-16402CEEB2F7}" type="presOf" srcId="{616A6F57-B05B-4706-8996-41018E665CD1}" destId="{3CB712C1-185F-41EE-8660-548EFAFD48D9}" srcOrd="0" destOrd="0" presId="urn:microsoft.com/office/officeart/2005/8/layout/hierarchy1"/>
    <dgm:cxn modelId="{5C301421-7390-47FA-851A-0D6C0F55844D}" srcId="{59E1FC5D-0D4C-4581-84C1-B9380A306A7A}" destId="{88E113EC-2F14-4A75-AF16-78CA5C35EA90}" srcOrd="0" destOrd="0" parTransId="{93CD0631-94D2-427C-8778-A9DC7FF3FF03}" sibTransId="{9BEF2319-E3A7-4744-8D88-5ED31F207265}"/>
    <dgm:cxn modelId="{E7DA403B-3917-40B4-83ED-32816D18CD52}" srcId="{59E1FC5D-0D4C-4581-84C1-B9380A306A7A}" destId="{616A6F57-B05B-4706-8996-41018E665CD1}" srcOrd="2" destOrd="0" parTransId="{45ED52AD-4E46-47CD-A540-6F2B7988EBC6}" sibTransId="{6476F996-ED4E-4D78-8F2F-D363256786D6}"/>
    <dgm:cxn modelId="{E0562B3E-6CFD-4F95-BBDA-12090EE49DB2}" type="presOf" srcId="{59E1FC5D-0D4C-4581-84C1-B9380A306A7A}" destId="{85C340FF-76D1-4789-A0AB-6604701E3A5D}" srcOrd="0" destOrd="0" presId="urn:microsoft.com/office/officeart/2005/8/layout/hierarchy1"/>
    <dgm:cxn modelId="{D7151141-8F1D-4501-B102-058B6F490D8D}" srcId="{59E1FC5D-0D4C-4581-84C1-B9380A306A7A}" destId="{21174FFE-3E44-4DEA-A725-25A5E6630DF0}" srcOrd="1" destOrd="0" parTransId="{B8713D66-7223-46D8-8F0D-DFCFBC0732AB}" sibTransId="{002548CF-A718-4DAC-B463-675B0564FC7D}"/>
    <dgm:cxn modelId="{589E19AA-AE75-46BA-87C0-0FDD9FC8F0D1}" type="presOf" srcId="{88E113EC-2F14-4A75-AF16-78CA5C35EA90}" destId="{06F6C829-52BB-434D-B4B8-2B102A7DBDBA}" srcOrd="0" destOrd="0" presId="urn:microsoft.com/office/officeart/2005/8/layout/hierarchy1"/>
    <dgm:cxn modelId="{0B6D6BE0-709B-4356-82B2-3F54B8F38E05}" type="presOf" srcId="{21174FFE-3E44-4DEA-A725-25A5E6630DF0}" destId="{1512049B-7BE9-4412-AA3C-FDE9B719D172}" srcOrd="0" destOrd="0" presId="urn:microsoft.com/office/officeart/2005/8/layout/hierarchy1"/>
    <dgm:cxn modelId="{8DBA3F18-E2E4-41E9-A022-C372B71BDF83}" type="presParOf" srcId="{85C340FF-76D1-4789-A0AB-6604701E3A5D}" destId="{BB50EAD9-AD59-43D3-8071-0319707FE7D1}" srcOrd="0" destOrd="0" presId="urn:microsoft.com/office/officeart/2005/8/layout/hierarchy1"/>
    <dgm:cxn modelId="{E29BC1D8-7D67-4FD8-A709-8C5D373A5B29}" type="presParOf" srcId="{BB50EAD9-AD59-43D3-8071-0319707FE7D1}" destId="{67A922C1-A1EF-4B00-8F28-9ED1F809015E}" srcOrd="0" destOrd="0" presId="urn:microsoft.com/office/officeart/2005/8/layout/hierarchy1"/>
    <dgm:cxn modelId="{FF882BCD-9FAB-4715-99D1-4DE43CF20E86}" type="presParOf" srcId="{67A922C1-A1EF-4B00-8F28-9ED1F809015E}" destId="{EE8CE87E-C89F-4F84-89D2-31214449769B}" srcOrd="0" destOrd="0" presId="urn:microsoft.com/office/officeart/2005/8/layout/hierarchy1"/>
    <dgm:cxn modelId="{A0A6FFB9-826B-4363-9E6B-F41C39848DFC}" type="presParOf" srcId="{67A922C1-A1EF-4B00-8F28-9ED1F809015E}" destId="{06F6C829-52BB-434D-B4B8-2B102A7DBDBA}" srcOrd="1" destOrd="0" presId="urn:microsoft.com/office/officeart/2005/8/layout/hierarchy1"/>
    <dgm:cxn modelId="{E7094464-19C5-404B-9C60-1CDDFBAC013F}" type="presParOf" srcId="{BB50EAD9-AD59-43D3-8071-0319707FE7D1}" destId="{A69C73FB-8139-4BE5-8AFA-51F171F44B03}" srcOrd="1" destOrd="0" presId="urn:microsoft.com/office/officeart/2005/8/layout/hierarchy1"/>
    <dgm:cxn modelId="{B7EB03D4-6EEF-43EF-A324-451119E49351}" type="presParOf" srcId="{85C340FF-76D1-4789-A0AB-6604701E3A5D}" destId="{F56ABA33-8111-4F14-8188-A293CF50708E}" srcOrd="1" destOrd="0" presId="urn:microsoft.com/office/officeart/2005/8/layout/hierarchy1"/>
    <dgm:cxn modelId="{6177D156-EE89-4608-9E9A-A7AD1B1E9078}" type="presParOf" srcId="{F56ABA33-8111-4F14-8188-A293CF50708E}" destId="{7E65AF18-C1D3-4115-AB05-44B92F69DE27}" srcOrd="0" destOrd="0" presId="urn:microsoft.com/office/officeart/2005/8/layout/hierarchy1"/>
    <dgm:cxn modelId="{C8B2FBFD-D909-4181-99F8-35D3A10B9A8A}" type="presParOf" srcId="{7E65AF18-C1D3-4115-AB05-44B92F69DE27}" destId="{16258642-F94C-43E2-BE91-6F20FBEB5663}" srcOrd="0" destOrd="0" presId="urn:microsoft.com/office/officeart/2005/8/layout/hierarchy1"/>
    <dgm:cxn modelId="{B17E8422-3EC9-4382-8A6B-6F48B9510EA8}" type="presParOf" srcId="{7E65AF18-C1D3-4115-AB05-44B92F69DE27}" destId="{1512049B-7BE9-4412-AA3C-FDE9B719D172}" srcOrd="1" destOrd="0" presId="urn:microsoft.com/office/officeart/2005/8/layout/hierarchy1"/>
    <dgm:cxn modelId="{CE2E8310-EE46-4BC3-849F-9A3B299ACE3F}" type="presParOf" srcId="{F56ABA33-8111-4F14-8188-A293CF50708E}" destId="{76304A8A-559A-4CEB-B83E-337BF00E478F}" srcOrd="1" destOrd="0" presId="urn:microsoft.com/office/officeart/2005/8/layout/hierarchy1"/>
    <dgm:cxn modelId="{FFC94287-54DE-4D2C-9DF1-1F99BC31E67B}" type="presParOf" srcId="{85C340FF-76D1-4789-A0AB-6604701E3A5D}" destId="{ECC43C3D-78B7-4BC0-BCA2-58B9A4132E65}" srcOrd="2" destOrd="0" presId="urn:microsoft.com/office/officeart/2005/8/layout/hierarchy1"/>
    <dgm:cxn modelId="{22389BD9-87BA-4D1D-8269-BAE6578CE38C}" type="presParOf" srcId="{ECC43C3D-78B7-4BC0-BCA2-58B9A4132E65}" destId="{CD267235-322A-4043-B731-D1455D255521}" srcOrd="0" destOrd="0" presId="urn:microsoft.com/office/officeart/2005/8/layout/hierarchy1"/>
    <dgm:cxn modelId="{81440AB1-7502-4693-82C1-2396DADCD00C}" type="presParOf" srcId="{CD267235-322A-4043-B731-D1455D255521}" destId="{927F7811-214F-44C8-854F-BD444C908017}" srcOrd="0" destOrd="0" presId="urn:microsoft.com/office/officeart/2005/8/layout/hierarchy1"/>
    <dgm:cxn modelId="{24BE302B-17A2-4250-BD0E-C405AB1E39D2}" type="presParOf" srcId="{CD267235-322A-4043-B731-D1455D255521}" destId="{3CB712C1-185F-41EE-8660-548EFAFD48D9}" srcOrd="1" destOrd="0" presId="urn:microsoft.com/office/officeart/2005/8/layout/hierarchy1"/>
    <dgm:cxn modelId="{C556E04F-8D9E-425C-B6FB-5049C0472522}" type="presParOf" srcId="{ECC43C3D-78B7-4BC0-BCA2-58B9A4132E65}" destId="{3F1049C0-30A5-4953-A1CA-254C5C6E8D34}" srcOrd="1" destOrd="0" presId="urn:microsoft.com/office/officeart/2005/8/layout/hierarchy1"/>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9E1FC5D-0D4C-4581-84C1-B9380A306A7A}"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88E113EC-2F14-4A75-AF16-78CA5C35EA90}">
      <dgm:prSet custT="1">
        <dgm:style>
          <a:lnRef idx="2">
            <a:schemeClr val="dk1"/>
          </a:lnRef>
          <a:fillRef idx="1">
            <a:schemeClr val="lt1"/>
          </a:fillRef>
          <a:effectRef idx="0">
            <a:schemeClr val="dk1"/>
          </a:effectRef>
          <a:fontRef idx="minor">
            <a:schemeClr val="dk1"/>
          </a:fontRef>
        </dgm:style>
      </dgm:prSet>
      <dgm:spPr/>
      <dgm:t>
        <a:bodyPr/>
        <a:lstStyle/>
        <a:p>
          <a:pPr algn="ctr"/>
          <a:r>
            <a:rPr lang="en-US" sz="1400" b="1" dirty="0"/>
            <a:t>Allow employees to :</a:t>
          </a:r>
        </a:p>
        <a:p>
          <a:pPr algn="l"/>
          <a:r>
            <a:rPr lang="en-US" sz="900" dirty="0"/>
            <a:t>- View pay slips and payroll history, </a:t>
          </a:r>
        </a:p>
        <a:p>
          <a:pPr algn="l"/>
          <a:r>
            <a:rPr lang="en-US" sz="900" dirty="0"/>
            <a:t>- Update personal details (e.g., contact information, bank account).</a:t>
          </a:r>
        </a:p>
        <a:p>
          <a:pPr algn="l"/>
          <a:r>
            <a:rPr lang="en-US" sz="900" dirty="0"/>
            <a:t>- Request and track leave balances (sick leave, vacation, etc.).</a:t>
          </a:r>
        </a:p>
        <a:p>
          <a:pPr algn="l"/>
          <a:r>
            <a:rPr lang="en-US" sz="900" dirty="0"/>
            <a:t>- Access tax documents, benefits, and compensation details.</a:t>
          </a:r>
        </a:p>
      </dgm:t>
    </dgm:pt>
    <dgm:pt modelId="{93CD0631-94D2-427C-8778-A9DC7FF3FF03}" type="parTrans" cxnId="{5C301421-7390-47FA-851A-0D6C0F55844D}">
      <dgm:prSet/>
      <dgm:spPr/>
      <dgm:t>
        <a:bodyPr/>
        <a:lstStyle/>
        <a:p>
          <a:endParaRPr lang="en-US"/>
        </a:p>
      </dgm:t>
    </dgm:pt>
    <dgm:pt modelId="{9BEF2319-E3A7-4744-8D88-5ED31F207265}" type="sibTrans" cxnId="{5C301421-7390-47FA-851A-0D6C0F55844D}">
      <dgm:prSet/>
      <dgm:spPr/>
      <dgm:t>
        <a:bodyPr/>
        <a:lstStyle/>
        <a:p>
          <a:endParaRPr lang="en-US"/>
        </a:p>
      </dgm:t>
    </dgm:pt>
    <dgm:pt modelId="{21174FFE-3E44-4DEA-A725-25A5E6630DF0}">
      <dgm:prSet custT="1">
        <dgm:style>
          <a:lnRef idx="2">
            <a:schemeClr val="dk1"/>
          </a:lnRef>
          <a:fillRef idx="1">
            <a:schemeClr val="lt1"/>
          </a:fillRef>
          <a:effectRef idx="0">
            <a:schemeClr val="dk1"/>
          </a:effectRef>
          <a:fontRef idx="minor">
            <a:schemeClr val="dk1"/>
          </a:fontRef>
        </dgm:style>
      </dgm:prSet>
      <dgm:spPr>
        <a:ln/>
      </dgm:spPr>
      <dgm:t>
        <a:bodyPr/>
        <a:lstStyle/>
        <a:p>
          <a:pPr algn="ctr"/>
          <a:r>
            <a:rPr lang="en-US" sz="1400" b="1" dirty="0"/>
            <a:t>Attendance Tracking: </a:t>
          </a:r>
        </a:p>
        <a:p>
          <a:pPr algn="l"/>
          <a:r>
            <a:rPr lang="en-US" sz="1300" dirty="0"/>
            <a:t>Enable employees to clock in and clock out using the system. </a:t>
          </a:r>
        </a:p>
        <a:p>
          <a:pPr algn="l"/>
          <a:r>
            <a:rPr lang="en-US" sz="1300" dirty="0"/>
            <a:t>Automatically track working hours, absences, and overtime.</a:t>
          </a:r>
        </a:p>
      </dgm:t>
    </dgm:pt>
    <dgm:pt modelId="{B8713D66-7223-46D8-8F0D-DFCFBC0732AB}" type="parTrans" cxnId="{D7151141-8F1D-4501-B102-058B6F490D8D}">
      <dgm:prSet/>
      <dgm:spPr/>
      <dgm:t>
        <a:bodyPr/>
        <a:lstStyle/>
        <a:p>
          <a:endParaRPr lang="en-US"/>
        </a:p>
      </dgm:t>
    </dgm:pt>
    <dgm:pt modelId="{002548CF-A718-4DAC-B463-675B0564FC7D}" type="sibTrans" cxnId="{D7151141-8F1D-4501-B102-058B6F490D8D}">
      <dgm:prSet/>
      <dgm:spPr/>
      <dgm:t>
        <a:bodyPr/>
        <a:lstStyle/>
        <a:p>
          <a:endParaRPr lang="en-US"/>
        </a:p>
      </dgm:t>
    </dgm:pt>
    <dgm:pt modelId="{616A6F57-B05B-4706-8996-41018E665CD1}">
      <dgm:prSet custT="1">
        <dgm:style>
          <a:lnRef idx="2">
            <a:schemeClr val="dk1"/>
          </a:lnRef>
          <a:fillRef idx="1">
            <a:schemeClr val="lt1"/>
          </a:fillRef>
          <a:effectRef idx="0">
            <a:schemeClr val="dk1"/>
          </a:effectRef>
          <a:fontRef idx="minor">
            <a:schemeClr val="dk1"/>
          </a:fontRef>
        </dgm:style>
      </dgm:prSet>
      <dgm:spPr/>
      <dgm:t>
        <a:bodyPr/>
        <a:lstStyle/>
        <a:p>
          <a:pPr algn="ctr"/>
          <a:r>
            <a:rPr lang="en-US" sz="1400" b="1" dirty="0"/>
            <a:t>Integration with Payroll:</a:t>
          </a:r>
        </a:p>
        <a:p>
          <a:pPr algn="l"/>
          <a:r>
            <a:rPr lang="en-US" sz="1200" dirty="0"/>
            <a:t>Use attendance data to calculate hours worked and determine pay. Account for leave types (e.g., sick days, vacation) in payroll calculations.</a:t>
          </a:r>
        </a:p>
      </dgm:t>
    </dgm:pt>
    <dgm:pt modelId="{45ED52AD-4E46-47CD-A540-6F2B7988EBC6}" type="parTrans" cxnId="{E7DA403B-3917-40B4-83ED-32816D18CD52}">
      <dgm:prSet/>
      <dgm:spPr/>
      <dgm:t>
        <a:bodyPr/>
        <a:lstStyle/>
        <a:p>
          <a:endParaRPr lang="en-US"/>
        </a:p>
      </dgm:t>
    </dgm:pt>
    <dgm:pt modelId="{6476F996-ED4E-4D78-8F2F-D363256786D6}" type="sibTrans" cxnId="{E7DA403B-3917-40B4-83ED-32816D18CD52}">
      <dgm:prSet/>
      <dgm:spPr/>
      <dgm:t>
        <a:bodyPr/>
        <a:lstStyle/>
        <a:p>
          <a:endParaRPr lang="en-US"/>
        </a:p>
      </dgm:t>
    </dgm:pt>
    <dgm:pt modelId="{85C340FF-76D1-4789-A0AB-6604701E3A5D}" type="pres">
      <dgm:prSet presAssocID="{59E1FC5D-0D4C-4581-84C1-B9380A306A7A}" presName="hierChild1" presStyleCnt="0">
        <dgm:presLayoutVars>
          <dgm:chPref val="1"/>
          <dgm:dir/>
          <dgm:animOne val="branch"/>
          <dgm:animLvl val="lvl"/>
          <dgm:resizeHandles/>
        </dgm:presLayoutVars>
      </dgm:prSet>
      <dgm:spPr/>
    </dgm:pt>
    <dgm:pt modelId="{BB50EAD9-AD59-43D3-8071-0319707FE7D1}" type="pres">
      <dgm:prSet presAssocID="{88E113EC-2F14-4A75-AF16-78CA5C35EA90}" presName="hierRoot1" presStyleCnt="0"/>
      <dgm:spPr/>
    </dgm:pt>
    <dgm:pt modelId="{67A922C1-A1EF-4B00-8F28-9ED1F809015E}" type="pres">
      <dgm:prSet presAssocID="{88E113EC-2F14-4A75-AF16-78CA5C35EA90}" presName="composite" presStyleCnt="0"/>
      <dgm:spPr/>
    </dgm:pt>
    <dgm:pt modelId="{EE8CE87E-C89F-4F84-89D2-31214449769B}" type="pres">
      <dgm:prSet presAssocID="{88E113EC-2F14-4A75-AF16-78CA5C35EA90}" presName="background" presStyleLbl="node0" presStyleIdx="0" presStyleCnt="3"/>
      <dgm:spPr>
        <a:solidFill>
          <a:schemeClr val="bg1">
            <a:lumMod val="65000"/>
          </a:schemeClr>
        </a:solidFill>
        <a:ln>
          <a:solidFill>
            <a:schemeClr val="bg1">
              <a:lumMod val="65000"/>
            </a:schemeClr>
          </a:solidFill>
        </a:ln>
      </dgm:spPr>
    </dgm:pt>
    <dgm:pt modelId="{06F6C829-52BB-434D-B4B8-2B102A7DBDBA}" type="pres">
      <dgm:prSet presAssocID="{88E113EC-2F14-4A75-AF16-78CA5C35EA90}" presName="text" presStyleLbl="fgAcc0" presStyleIdx="0" presStyleCnt="3">
        <dgm:presLayoutVars>
          <dgm:chPref val="3"/>
        </dgm:presLayoutVars>
      </dgm:prSet>
      <dgm:spPr/>
    </dgm:pt>
    <dgm:pt modelId="{A69C73FB-8139-4BE5-8AFA-51F171F44B03}" type="pres">
      <dgm:prSet presAssocID="{88E113EC-2F14-4A75-AF16-78CA5C35EA90}" presName="hierChild2" presStyleCnt="0"/>
      <dgm:spPr/>
    </dgm:pt>
    <dgm:pt modelId="{F56ABA33-8111-4F14-8188-A293CF50708E}" type="pres">
      <dgm:prSet presAssocID="{21174FFE-3E44-4DEA-A725-25A5E6630DF0}" presName="hierRoot1" presStyleCnt="0"/>
      <dgm:spPr/>
    </dgm:pt>
    <dgm:pt modelId="{7E65AF18-C1D3-4115-AB05-44B92F69DE27}" type="pres">
      <dgm:prSet presAssocID="{21174FFE-3E44-4DEA-A725-25A5E6630DF0}" presName="composite" presStyleCnt="0"/>
      <dgm:spPr/>
    </dgm:pt>
    <dgm:pt modelId="{16258642-F94C-43E2-BE91-6F20FBEB5663}" type="pres">
      <dgm:prSet presAssocID="{21174FFE-3E44-4DEA-A725-25A5E6630DF0}" presName="background" presStyleLbl="node0" presStyleIdx="1" presStyleCnt="3">
        <dgm:style>
          <a:lnRef idx="2">
            <a:schemeClr val="dk1"/>
          </a:lnRef>
          <a:fillRef idx="1">
            <a:schemeClr val="lt1"/>
          </a:fillRef>
          <a:effectRef idx="0">
            <a:schemeClr val="dk1"/>
          </a:effectRef>
          <a:fontRef idx="minor">
            <a:schemeClr val="dk1"/>
          </a:fontRef>
        </dgm:style>
      </dgm:prSet>
      <dgm:spPr>
        <a:solidFill>
          <a:schemeClr val="bg1">
            <a:lumMod val="65000"/>
          </a:schemeClr>
        </a:solidFill>
      </dgm:spPr>
    </dgm:pt>
    <dgm:pt modelId="{1512049B-7BE9-4412-AA3C-FDE9B719D172}" type="pres">
      <dgm:prSet presAssocID="{21174FFE-3E44-4DEA-A725-25A5E6630DF0}" presName="text" presStyleLbl="fgAcc0" presStyleIdx="1" presStyleCnt="3">
        <dgm:presLayoutVars>
          <dgm:chPref val="3"/>
        </dgm:presLayoutVars>
      </dgm:prSet>
      <dgm:spPr/>
    </dgm:pt>
    <dgm:pt modelId="{76304A8A-559A-4CEB-B83E-337BF00E478F}" type="pres">
      <dgm:prSet presAssocID="{21174FFE-3E44-4DEA-A725-25A5E6630DF0}" presName="hierChild2" presStyleCnt="0"/>
      <dgm:spPr/>
    </dgm:pt>
    <dgm:pt modelId="{ECC43C3D-78B7-4BC0-BCA2-58B9A4132E65}" type="pres">
      <dgm:prSet presAssocID="{616A6F57-B05B-4706-8996-41018E665CD1}" presName="hierRoot1" presStyleCnt="0"/>
      <dgm:spPr/>
    </dgm:pt>
    <dgm:pt modelId="{CD267235-322A-4043-B731-D1455D255521}" type="pres">
      <dgm:prSet presAssocID="{616A6F57-B05B-4706-8996-41018E665CD1}" presName="composite" presStyleCnt="0"/>
      <dgm:spPr/>
    </dgm:pt>
    <dgm:pt modelId="{927F7811-214F-44C8-854F-BD444C908017}" type="pres">
      <dgm:prSet presAssocID="{616A6F57-B05B-4706-8996-41018E665CD1}" presName="background" presStyleLbl="node0" presStyleIdx="2" presStyleCnt="3">
        <dgm:style>
          <a:lnRef idx="2">
            <a:schemeClr val="dk1"/>
          </a:lnRef>
          <a:fillRef idx="1">
            <a:schemeClr val="lt1"/>
          </a:fillRef>
          <a:effectRef idx="0">
            <a:schemeClr val="dk1"/>
          </a:effectRef>
          <a:fontRef idx="minor">
            <a:schemeClr val="dk1"/>
          </a:fontRef>
        </dgm:style>
      </dgm:prSet>
      <dgm:spPr>
        <a:solidFill>
          <a:schemeClr val="bg1">
            <a:lumMod val="65000"/>
          </a:schemeClr>
        </a:solidFill>
      </dgm:spPr>
    </dgm:pt>
    <dgm:pt modelId="{3CB712C1-185F-41EE-8660-548EFAFD48D9}" type="pres">
      <dgm:prSet presAssocID="{616A6F57-B05B-4706-8996-41018E665CD1}" presName="text" presStyleLbl="fgAcc0" presStyleIdx="2" presStyleCnt="3">
        <dgm:presLayoutVars>
          <dgm:chPref val="3"/>
        </dgm:presLayoutVars>
      </dgm:prSet>
      <dgm:spPr/>
    </dgm:pt>
    <dgm:pt modelId="{3F1049C0-30A5-4953-A1CA-254C5C6E8D34}" type="pres">
      <dgm:prSet presAssocID="{616A6F57-B05B-4706-8996-41018E665CD1}" presName="hierChild2" presStyleCnt="0"/>
      <dgm:spPr/>
    </dgm:pt>
  </dgm:ptLst>
  <dgm:cxnLst>
    <dgm:cxn modelId="{5C301421-7390-47FA-851A-0D6C0F55844D}" srcId="{59E1FC5D-0D4C-4581-84C1-B9380A306A7A}" destId="{88E113EC-2F14-4A75-AF16-78CA5C35EA90}" srcOrd="0" destOrd="0" parTransId="{93CD0631-94D2-427C-8778-A9DC7FF3FF03}" sibTransId="{9BEF2319-E3A7-4744-8D88-5ED31F207265}"/>
    <dgm:cxn modelId="{E7DA403B-3917-40B4-83ED-32816D18CD52}" srcId="{59E1FC5D-0D4C-4581-84C1-B9380A306A7A}" destId="{616A6F57-B05B-4706-8996-41018E665CD1}" srcOrd="2" destOrd="0" parTransId="{45ED52AD-4E46-47CD-A540-6F2B7988EBC6}" sibTransId="{6476F996-ED4E-4D78-8F2F-D363256786D6}"/>
    <dgm:cxn modelId="{D7151141-8F1D-4501-B102-058B6F490D8D}" srcId="{59E1FC5D-0D4C-4581-84C1-B9380A306A7A}" destId="{21174FFE-3E44-4DEA-A725-25A5E6630DF0}" srcOrd="1" destOrd="0" parTransId="{B8713D66-7223-46D8-8F0D-DFCFBC0732AB}" sibTransId="{002548CF-A718-4DAC-B463-675B0564FC7D}"/>
    <dgm:cxn modelId="{46A82573-EDA7-470A-BE71-E9B94661DAC1}" type="presOf" srcId="{616A6F57-B05B-4706-8996-41018E665CD1}" destId="{3CB712C1-185F-41EE-8660-548EFAFD48D9}" srcOrd="0" destOrd="0" presId="urn:microsoft.com/office/officeart/2005/8/layout/hierarchy1"/>
    <dgm:cxn modelId="{FAFE2656-39BD-48BD-8131-F72FFDA5E651}" type="presOf" srcId="{21174FFE-3E44-4DEA-A725-25A5E6630DF0}" destId="{1512049B-7BE9-4412-AA3C-FDE9B719D172}" srcOrd="0" destOrd="0" presId="urn:microsoft.com/office/officeart/2005/8/layout/hierarchy1"/>
    <dgm:cxn modelId="{0BE6A6E8-20DE-4916-A119-46793EA1F5A9}" type="presOf" srcId="{88E113EC-2F14-4A75-AF16-78CA5C35EA90}" destId="{06F6C829-52BB-434D-B4B8-2B102A7DBDBA}" srcOrd="0" destOrd="0" presId="urn:microsoft.com/office/officeart/2005/8/layout/hierarchy1"/>
    <dgm:cxn modelId="{0717DFFB-06CB-4E79-A6EC-E5387F369FC0}" type="presOf" srcId="{59E1FC5D-0D4C-4581-84C1-B9380A306A7A}" destId="{85C340FF-76D1-4789-A0AB-6604701E3A5D}" srcOrd="0" destOrd="0" presId="urn:microsoft.com/office/officeart/2005/8/layout/hierarchy1"/>
    <dgm:cxn modelId="{034CE5E6-0188-4447-B5B0-BD5825E18827}" type="presParOf" srcId="{85C340FF-76D1-4789-A0AB-6604701E3A5D}" destId="{BB50EAD9-AD59-43D3-8071-0319707FE7D1}" srcOrd="0" destOrd="0" presId="urn:microsoft.com/office/officeart/2005/8/layout/hierarchy1"/>
    <dgm:cxn modelId="{EED709DB-637B-4BFA-BF01-1BB8B4BEAA86}" type="presParOf" srcId="{BB50EAD9-AD59-43D3-8071-0319707FE7D1}" destId="{67A922C1-A1EF-4B00-8F28-9ED1F809015E}" srcOrd="0" destOrd="0" presId="urn:microsoft.com/office/officeart/2005/8/layout/hierarchy1"/>
    <dgm:cxn modelId="{008E2366-C761-4A8A-98EF-B3CF2FF55EF3}" type="presParOf" srcId="{67A922C1-A1EF-4B00-8F28-9ED1F809015E}" destId="{EE8CE87E-C89F-4F84-89D2-31214449769B}" srcOrd="0" destOrd="0" presId="urn:microsoft.com/office/officeart/2005/8/layout/hierarchy1"/>
    <dgm:cxn modelId="{EBA2BBFB-BFC9-481B-A73A-BDD88BE26771}" type="presParOf" srcId="{67A922C1-A1EF-4B00-8F28-9ED1F809015E}" destId="{06F6C829-52BB-434D-B4B8-2B102A7DBDBA}" srcOrd="1" destOrd="0" presId="urn:microsoft.com/office/officeart/2005/8/layout/hierarchy1"/>
    <dgm:cxn modelId="{94B41ED6-696B-4477-9EEA-337F0FC255CE}" type="presParOf" srcId="{BB50EAD9-AD59-43D3-8071-0319707FE7D1}" destId="{A69C73FB-8139-4BE5-8AFA-51F171F44B03}" srcOrd="1" destOrd="0" presId="urn:microsoft.com/office/officeart/2005/8/layout/hierarchy1"/>
    <dgm:cxn modelId="{4A6C08DD-9E13-421A-A86C-FEA7CFB0FA62}" type="presParOf" srcId="{85C340FF-76D1-4789-A0AB-6604701E3A5D}" destId="{F56ABA33-8111-4F14-8188-A293CF50708E}" srcOrd="1" destOrd="0" presId="urn:microsoft.com/office/officeart/2005/8/layout/hierarchy1"/>
    <dgm:cxn modelId="{530C9F8D-9336-4B83-8704-0A76A6B9A094}" type="presParOf" srcId="{F56ABA33-8111-4F14-8188-A293CF50708E}" destId="{7E65AF18-C1D3-4115-AB05-44B92F69DE27}" srcOrd="0" destOrd="0" presId="urn:microsoft.com/office/officeart/2005/8/layout/hierarchy1"/>
    <dgm:cxn modelId="{BCB75DCA-C62A-4938-99F3-4D5A35CEE8F4}" type="presParOf" srcId="{7E65AF18-C1D3-4115-AB05-44B92F69DE27}" destId="{16258642-F94C-43E2-BE91-6F20FBEB5663}" srcOrd="0" destOrd="0" presId="urn:microsoft.com/office/officeart/2005/8/layout/hierarchy1"/>
    <dgm:cxn modelId="{249D9075-8B66-4E59-B137-4872E5B2499F}" type="presParOf" srcId="{7E65AF18-C1D3-4115-AB05-44B92F69DE27}" destId="{1512049B-7BE9-4412-AA3C-FDE9B719D172}" srcOrd="1" destOrd="0" presId="urn:microsoft.com/office/officeart/2005/8/layout/hierarchy1"/>
    <dgm:cxn modelId="{7CA2ED94-90A6-4007-A63E-815E4FA76955}" type="presParOf" srcId="{F56ABA33-8111-4F14-8188-A293CF50708E}" destId="{76304A8A-559A-4CEB-B83E-337BF00E478F}" srcOrd="1" destOrd="0" presId="urn:microsoft.com/office/officeart/2005/8/layout/hierarchy1"/>
    <dgm:cxn modelId="{AE419A60-F4B3-40A1-ADB6-F889EA3BF8F5}" type="presParOf" srcId="{85C340FF-76D1-4789-A0AB-6604701E3A5D}" destId="{ECC43C3D-78B7-4BC0-BCA2-58B9A4132E65}" srcOrd="2" destOrd="0" presId="urn:microsoft.com/office/officeart/2005/8/layout/hierarchy1"/>
    <dgm:cxn modelId="{845A600A-A3C9-41BA-8C9C-5205FF5E162D}" type="presParOf" srcId="{ECC43C3D-78B7-4BC0-BCA2-58B9A4132E65}" destId="{CD267235-322A-4043-B731-D1455D255521}" srcOrd="0" destOrd="0" presId="urn:microsoft.com/office/officeart/2005/8/layout/hierarchy1"/>
    <dgm:cxn modelId="{BC89C62A-3E94-41FE-AA59-C8783541A01B}" type="presParOf" srcId="{CD267235-322A-4043-B731-D1455D255521}" destId="{927F7811-214F-44C8-854F-BD444C908017}" srcOrd="0" destOrd="0" presId="urn:microsoft.com/office/officeart/2005/8/layout/hierarchy1"/>
    <dgm:cxn modelId="{7F173686-1236-4326-A6DB-9C1DA3876A60}" type="presParOf" srcId="{CD267235-322A-4043-B731-D1455D255521}" destId="{3CB712C1-185F-41EE-8660-548EFAFD48D9}" srcOrd="1" destOrd="0" presId="urn:microsoft.com/office/officeart/2005/8/layout/hierarchy1"/>
    <dgm:cxn modelId="{4D25B822-671B-43D4-BA87-4705B1C8E24C}" type="presParOf" srcId="{ECC43C3D-78B7-4BC0-BCA2-58B9A4132E65}" destId="{3F1049C0-30A5-4953-A1CA-254C5C6E8D34}" srcOrd="1" destOrd="0" presId="urn:microsoft.com/office/officeart/2005/8/layout/hierarchy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E1FC5D-0D4C-4581-84C1-B9380A306A7A}"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88E113EC-2F14-4A75-AF16-78CA5C35EA90}">
      <dgm:prSet>
        <dgm:style>
          <a:lnRef idx="2">
            <a:schemeClr val="dk1"/>
          </a:lnRef>
          <a:fillRef idx="1">
            <a:schemeClr val="lt1"/>
          </a:fillRef>
          <a:effectRef idx="0">
            <a:schemeClr val="dk1"/>
          </a:effectRef>
          <a:fontRef idx="minor">
            <a:schemeClr val="dk1"/>
          </a:fontRef>
        </dgm:style>
      </dgm:prSet>
      <dgm:spPr/>
      <dgm:t>
        <a:bodyPr/>
        <a:lstStyle/>
        <a:p>
          <a:pPr algn="ctr"/>
          <a:r>
            <a:rPr lang="en-US" b="1" i="0" u="sng" dirty="0"/>
            <a:t>Scalability: </a:t>
          </a:r>
        </a:p>
        <a:p>
          <a:pPr algn="ctr"/>
          <a:r>
            <a:rPr lang="en-US" dirty="0"/>
            <a:t>Hard to manage as employee numbers grow, leading to slower processes and errors.</a:t>
          </a:r>
        </a:p>
      </dgm:t>
    </dgm:pt>
    <dgm:pt modelId="{93CD0631-94D2-427C-8778-A9DC7FF3FF03}" type="parTrans" cxnId="{5C301421-7390-47FA-851A-0D6C0F55844D}">
      <dgm:prSet/>
      <dgm:spPr/>
      <dgm:t>
        <a:bodyPr/>
        <a:lstStyle/>
        <a:p>
          <a:endParaRPr lang="en-US"/>
        </a:p>
      </dgm:t>
    </dgm:pt>
    <dgm:pt modelId="{9BEF2319-E3A7-4744-8D88-5ED31F207265}" type="sibTrans" cxnId="{5C301421-7390-47FA-851A-0D6C0F55844D}">
      <dgm:prSet/>
      <dgm:spPr/>
      <dgm:t>
        <a:bodyPr/>
        <a:lstStyle/>
        <a:p>
          <a:endParaRPr lang="en-US"/>
        </a:p>
      </dgm:t>
    </dgm:pt>
    <dgm:pt modelId="{21174FFE-3E44-4DEA-A725-25A5E6630DF0}">
      <dgm:prSet>
        <dgm:style>
          <a:lnRef idx="2">
            <a:schemeClr val="dk1"/>
          </a:lnRef>
          <a:fillRef idx="1">
            <a:schemeClr val="lt1"/>
          </a:fillRef>
          <a:effectRef idx="0">
            <a:schemeClr val="dk1"/>
          </a:effectRef>
          <a:fontRef idx="minor">
            <a:schemeClr val="dk1"/>
          </a:fontRef>
        </dgm:style>
      </dgm:prSet>
      <dgm:spPr>
        <a:ln/>
      </dgm:spPr>
      <dgm:t>
        <a:bodyPr/>
        <a:lstStyle/>
        <a:p>
          <a:r>
            <a:rPr lang="en-US" b="1" u="sng"/>
            <a:t>Data Integrity: </a:t>
          </a:r>
        </a:p>
        <a:p>
          <a:r>
            <a:rPr lang="en-US"/>
            <a:t>Manual entry increases the risk of mistakes and inconsistencies.</a:t>
          </a:r>
          <a:endParaRPr lang="en-US" dirty="0"/>
        </a:p>
      </dgm:t>
    </dgm:pt>
    <dgm:pt modelId="{B8713D66-7223-46D8-8F0D-DFCFBC0732AB}" type="parTrans" cxnId="{D7151141-8F1D-4501-B102-058B6F490D8D}">
      <dgm:prSet/>
      <dgm:spPr/>
      <dgm:t>
        <a:bodyPr/>
        <a:lstStyle/>
        <a:p>
          <a:endParaRPr lang="en-US"/>
        </a:p>
      </dgm:t>
    </dgm:pt>
    <dgm:pt modelId="{002548CF-A718-4DAC-B463-675B0564FC7D}" type="sibTrans" cxnId="{D7151141-8F1D-4501-B102-058B6F490D8D}">
      <dgm:prSet/>
      <dgm:spPr/>
      <dgm:t>
        <a:bodyPr/>
        <a:lstStyle/>
        <a:p>
          <a:endParaRPr lang="en-US"/>
        </a:p>
      </dgm:t>
    </dgm:pt>
    <dgm:pt modelId="{616A6F57-B05B-4706-8996-41018E665CD1}">
      <dgm:prSet>
        <dgm:style>
          <a:lnRef idx="2">
            <a:schemeClr val="dk1"/>
          </a:lnRef>
          <a:fillRef idx="1">
            <a:schemeClr val="lt1"/>
          </a:fillRef>
          <a:effectRef idx="0">
            <a:schemeClr val="dk1"/>
          </a:effectRef>
          <a:fontRef idx="minor">
            <a:schemeClr val="dk1"/>
          </a:fontRef>
        </dgm:style>
      </dgm:prSet>
      <dgm:spPr/>
      <dgm:t>
        <a:bodyPr/>
        <a:lstStyle/>
        <a:p>
          <a:pPr algn="ctr"/>
          <a:r>
            <a:rPr lang="en-US" b="1" u="sng" dirty="0"/>
            <a:t>Real-Time Updates: </a:t>
          </a:r>
        </a:p>
        <a:p>
          <a:pPr algn="ctr"/>
          <a:r>
            <a:rPr lang="en-US" dirty="0"/>
            <a:t>No automation or integration, requiring manual updates for changes like salary adjustments.</a:t>
          </a:r>
        </a:p>
      </dgm:t>
    </dgm:pt>
    <dgm:pt modelId="{45ED52AD-4E46-47CD-A540-6F2B7988EBC6}" type="parTrans" cxnId="{E7DA403B-3917-40B4-83ED-32816D18CD52}">
      <dgm:prSet/>
      <dgm:spPr/>
      <dgm:t>
        <a:bodyPr/>
        <a:lstStyle/>
        <a:p>
          <a:endParaRPr lang="en-US"/>
        </a:p>
      </dgm:t>
    </dgm:pt>
    <dgm:pt modelId="{6476F996-ED4E-4D78-8F2F-D363256786D6}" type="sibTrans" cxnId="{E7DA403B-3917-40B4-83ED-32816D18CD52}">
      <dgm:prSet/>
      <dgm:spPr/>
      <dgm:t>
        <a:bodyPr/>
        <a:lstStyle/>
        <a:p>
          <a:endParaRPr lang="en-US"/>
        </a:p>
      </dgm:t>
    </dgm:pt>
    <dgm:pt modelId="{85C340FF-76D1-4789-A0AB-6604701E3A5D}" type="pres">
      <dgm:prSet presAssocID="{59E1FC5D-0D4C-4581-84C1-B9380A306A7A}" presName="hierChild1" presStyleCnt="0">
        <dgm:presLayoutVars>
          <dgm:chPref val="1"/>
          <dgm:dir/>
          <dgm:animOne val="branch"/>
          <dgm:animLvl val="lvl"/>
          <dgm:resizeHandles/>
        </dgm:presLayoutVars>
      </dgm:prSet>
      <dgm:spPr/>
    </dgm:pt>
    <dgm:pt modelId="{BB50EAD9-AD59-43D3-8071-0319707FE7D1}" type="pres">
      <dgm:prSet presAssocID="{88E113EC-2F14-4A75-AF16-78CA5C35EA90}" presName="hierRoot1" presStyleCnt="0"/>
      <dgm:spPr/>
    </dgm:pt>
    <dgm:pt modelId="{67A922C1-A1EF-4B00-8F28-9ED1F809015E}" type="pres">
      <dgm:prSet presAssocID="{88E113EC-2F14-4A75-AF16-78CA5C35EA90}" presName="composite" presStyleCnt="0"/>
      <dgm:spPr/>
    </dgm:pt>
    <dgm:pt modelId="{EE8CE87E-C89F-4F84-89D2-31214449769B}" type="pres">
      <dgm:prSet presAssocID="{88E113EC-2F14-4A75-AF16-78CA5C35EA90}" presName="background" presStyleLbl="node0" presStyleIdx="0" presStyleCnt="3"/>
      <dgm:spPr>
        <a:solidFill>
          <a:schemeClr val="bg1">
            <a:lumMod val="65000"/>
          </a:schemeClr>
        </a:solidFill>
        <a:ln>
          <a:solidFill>
            <a:schemeClr val="bg1">
              <a:lumMod val="65000"/>
            </a:schemeClr>
          </a:solidFill>
        </a:ln>
      </dgm:spPr>
    </dgm:pt>
    <dgm:pt modelId="{06F6C829-52BB-434D-B4B8-2B102A7DBDBA}" type="pres">
      <dgm:prSet presAssocID="{88E113EC-2F14-4A75-AF16-78CA5C35EA90}" presName="text" presStyleLbl="fgAcc0" presStyleIdx="0" presStyleCnt="3">
        <dgm:presLayoutVars>
          <dgm:chPref val="3"/>
        </dgm:presLayoutVars>
      </dgm:prSet>
      <dgm:spPr/>
    </dgm:pt>
    <dgm:pt modelId="{A69C73FB-8139-4BE5-8AFA-51F171F44B03}" type="pres">
      <dgm:prSet presAssocID="{88E113EC-2F14-4A75-AF16-78CA5C35EA90}" presName="hierChild2" presStyleCnt="0"/>
      <dgm:spPr/>
    </dgm:pt>
    <dgm:pt modelId="{F56ABA33-8111-4F14-8188-A293CF50708E}" type="pres">
      <dgm:prSet presAssocID="{21174FFE-3E44-4DEA-A725-25A5E6630DF0}" presName="hierRoot1" presStyleCnt="0"/>
      <dgm:spPr/>
    </dgm:pt>
    <dgm:pt modelId="{7E65AF18-C1D3-4115-AB05-44B92F69DE27}" type="pres">
      <dgm:prSet presAssocID="{21174FFE-3E44-4DEA-A725-25A5E6630DF0}" presName="composite" presStyleCnt="0"/>
      <dgm:spPr/>
    </dgm:pt>
    <dgm:pt modelId="{16258642-F94C-43E2-BE91-6F20FBEB5663}" type="pres">
      <dgm:prSet presAssocID="{21174FFE-3E44-4DEA-A725-25A5E6630DF0}" presName="background" presStyleLbl="node0" presStyleIdx="1" presStyleCnt="3">
        <dgm:style>
          <a:lnRef idx="2">
            <a:schemeClr val="dk1"/>
          </a:lnRef>
          <a:fillRef idx="1">
            <a:schemeClr val="lt1"/>
          </a:fillRef>
          <a:effectRef idx="0">
            <a:schemeClr val="dk1"/>
          </a:effectRef>
          <a:fontRef idx="minor">
            <a:schemeClr val="dk1"/>
          </a:fontRef>
        </dgm:style>
      </dgm:prSet>
      <dgm:spPr>
        <a:solidFill>
          <a:schemeClr val="bg1">
            <a:lumMod val="65000"/>
          </a:schemeClr>
        </a:solidFill>
      </dgm:spPr>
    </dgm:pt>
    <dgm:pt modelId="{1512049B-7BE9-4412-AA3C-FDE9B719D172}" type="pres">
      <dgm:prSet presAssocID="{21174FFE-3E44-4DEA-A725-25A5E6630DF0}" presName="text" presStyleLbl="fgAcc0" presStyleIdx="1" presStyleCnt="3">
        <dgm:presLayoutVars>
          <dgm:chPref val="3"/>
        </dgm:presLayoutVars>
      </dgm:prSet>
      <dgm:spPr/>
    </dgm:pt>
    <dgm:pt modelId="{76304A8A-559A-4CEB-B83E-337BF00E478F}" type="pres">
      <dgm:prSet presAssocID="{21174FFE-3E44-4DEA-A725-25A5E6630DF0}" presName="hierChild2" presStyleCnt="0"/>
      <dgm:spPr/>
    </dgm:pt>
    <dgm:pt modelId="{ECC43C3D-78B7-4BC0-BCA2-58B9A4132E65}" type="pres">
      <dgm:prSet presAssocID="{616A6F57-B05B-4706-8996-41018E665CD1}" presName="hierRoot1" presStyleCnt="0"/>
      <dgm:spPr/>
    </dgm:pt>
    <dgm:pt modelId="{CD267235-322A-4043-B731-D1455D255521}" type="pres">
      <dgm:prSet presAssocID="{616A6F57-B05B-4706-8996-41018E665CD1}" presName="composite" presStyleCnt="0"/>
      <dgm:spPr/>
    </dgm:pt>
    <dgm:pt modelId="{927F7811-214F-44C8-854F-BD444C908017}" type="pres">
      <dgm:prSet presAssocID="{616A6F57-B05B-4706-8996-41018E665CD1}" presName="background" presStyleLbl="node0" presStyleIdx="2" presStyleCnt="3">
        <dgm:style>
          <a:lnRef idx="2">
            <a:schemeClr val="dk1"/>
          </a:lnRef>
          <a:fillRef idx="1">
            <a:schemeClr val="lt1"/>
          </a:fillRef>
          <a:effectRef idx="0">
            <a:schemeClr val="dk1"/>
          </a:effectRef>
          <a:fontRef idx="minor">
            <a:schemeClr val="dk1"/>
          </a:fontRef>
        </dgm:style>
      </dgm:prSet>
      <dgm:spPr>
        <a:solidFill>
          <a:schemeClr val="bg1">
            <a:lumMod val="65000"/>
          </a:schemeClr>
        </a:solidFill>
      </dgm:spPr>
    </dgm:pt>
    <dgm:pt modelId="{3CB712C1-185F-41EE-8660-548EFAFD48D9}" type="pres">
      <dgm:prSet presAssocID="{616A6F57-B05B-4706-8996-41018E665CD1}" presName="text" presStyleLbl="fgAcc0" presStyleIdx="2" presStyleCnt="3">
        <dgm:presLayoutVars>
          <dgm:chPref val="3"/>
        </dgm:presLayoutVars>
      </dgm:prSet>
      <dgm:spPr/>
    </dgm:pt>
    <dgm:pt modelId="{3F1049C0-30A5-4953-A1CA-254C5C6E8D34}" type="pres">
      <dgm:prSet presAssocID="{616A6F57-B05B-4706-8996-41018E665CD1}" presName="hierChild2" presStyleCnt="0"/>
      <dgm:spPr/>
    </dgm:pt>
  </dgm:ptLst>
  <dgm:cxnLst>
    <dgm:cxn modelId="{5C301421-7390-47FA-851A-0D6C0F55844D}" srcId="{59E1FC5D-0D4C-4581-84C1-B9380A306A7A}" destId="{88E113EC-2F14-4A75-AF16-78CA5C35EA90}" srcOrd="0" destOrd="0" parTransId="{93CD0631-94D2-427C-8778-A9DC7FF3FF03}" sibTransId="{9BEF2319-E3A7-4744-8D88-5ED31F207265}"/>
    <dgm:cxn modelId="{E7DA403B-3917-40B4-83ED-32816D18CD52}" srcId="{59E1FC5D-0D4C-4581-84C1-B9380A306A7A}" destId="{616A6F57-B05B-4706-8996-41018E665CD1}" srcOrd="2" destOrd="0" parTransId="{45ED52AD-4E46-47CD-A540-6F2B7988EBC6}" sibTransId="{6476F996-ED4E-4D78-8F2F-D363256786D6}"/>
    <dgm:cxn modelId="{D7151141-8F1D-4501-B102-058B6F490D8D}" srcId="{59E1FC5D-0D4C-4581-84C1-B9380A306A7A}" destId="{21174FFE-3E44-4DEA-A725-25A5E6630DF0}" srcOrd="1" destOrd="0" parTransId="{B8713D66-7223-46D8-8F0D-DFCFBC0732AB}" sibTransId="{002548CF-A718-4DAC-B463-675B0564FC7D}"/>
    <dgm:cxn modelId="{46A82573-EDA7-470A-BE71-E9B94661DAC1}" type="presOf" srcId="{616A6F57-B05B-4706-8996-41018E665CD1}" destId="{3CB712C1-185F-41EE-8660-548EFAFD48D9}" srcOrd="0" destOrd="0" presId="urn:microsoft.com/office/officeart/2005/8/layout/hierarchy1"/>
    <dgm:cxn modelId="{FAFE2656-39BD-48BD-8131-F72FFDA5E651}" type="presOf" srcId="{21174FFE-3E44-4DEA-A725-25A5E6630DF0}" destId="{1512049B-7BE9-4412-AA3C-FDE9B719D172}" srcOrd="0" destOrd="0" presId="urn:microsoft.com/office/officeart/2005/8/layout/hierarchy1"/>
    <dgm:cxn modelId="{0BE6A6E8-20DE-4916-A119-46793EA1F5A9}" type="presOf" srcId="{88E113EC-2F14-4A75-AF16-78CA5C35EA90}" destId="{06F6C829-52BB-434D-B4B8-2B102A7DBDBA}" srcOrd="0" destOrd="0" presId="urn:microsoft.com/office/officeart/2005/8/layout/hierarchy1"/>
    <dgm:cxn modelId="{0717DFFB-06CB-4E79-A6EC-E5387F369FC0}" type="presOf" srcId="{59E1FC5D-0D4C-4581-84C1-B9380A306A7A}" destId="{85C340FF-76D1-4789-A0AB-6604701E3A5D}" srcOrd="0" destOrd="0" presId="urn:microsoft.com/office/officeart/2005/8/layout/hierarchy1"/>
    <dgm:cxn modelId="{034CE5E6-0188-4447-B5B0-BD5825E18827}" type="presParOf" srcId="{85C340FF-76D1-4789-A0AB-6604701E3A5D}" destId="{BB50EAD9-AD59-43D3-8071-0319707FE7D1}" srcOrd="0" destOrd="0" presId="urn:microsoft.com/office/officeart/2005/8/layout/hierarchy1"/>
    <dgm:cxn modelId="{EED709DB-637B-4BFA-BF01-1BB8B4BEAA86}" type="presParOf" srcId="{BB50EAD9-AD59-43D3-8071-0319707FE7D1}" destId="{67A922C1-A1EF-4B00-8F28-9ED1F809015E}" srcOrd="0" destOrd="0" presId="urn:microsoft.com/office/officeart/2005/8/layout/hierarchy1"/>
    <dgm:cxn modelId="{008E2366-C761-4A8A-98EF-B3CF2FF55EF3}" type="presParOf" srcId="{67A922C1-A1EF-4B00-8F28-9ED1F809015E}" destId="{EE8CE87E-C89F-4F84-89D2-31214449769B}" srcOrd="0" destOrd="0" presId="urn:microsoft.com/office/officeart/2005/8/layout/hierarchy1"/>
    <dgm:cxn modelId="{EBA2BBFB-BFC9-481B-A73A-BDD88BE26771}" type="presParOf" srcId="{67A922C1-A1EF-4B00-8F28-9ED1F809015E}" destId="{06F6C829-52BB-434D-B4B8-2B102A7DBDBA}" srcOrd="1" destOrd="0" presId="urn:microsoft.com/office/officeart/2005/8/layout/hierarchy1"/>
    <dgm:cxn modelId="{94B41ED6-696B-4477-9EEA-337F0FC255CE}" type="presParOf" srcId="{BB50EAD9-AD59-43D3-8071-0319707FE7D1}" destId="{A69C73FB-8139-4BE5-8AFA-51F171F44B03}" srcOrd="1" destOrd="0" presId="urn:microsoft.com/office/officeart/2005/8/layout/hierarchy1"/>
    <dgm:cxn modelId="{4A6C08DD-9E13-421A-A86C-FEA7CFB0FA62}" type="presParOf" srcId="{85C340FF-76D1-4789-A0AB-6604701E3A5D}" destId="{F56ABA33-8111-4F14-8188-A293CF50708E}" srcOrd="1" destOrd="0" presId="urn:microsoft.com/office/officeart/2005/8/layout/hierarchy1"/>
    <dgm:cxn modelId="{530C9F8D-9336-4B83-8704-0A76A6B9A094}" type="presParOf" srcId="{F56ABA33-8111-4F14-8188-A293CF50708E}" destId="{7E65AF18-C1D3-4115-AB05-44B92F69DE27}" srcOrd="0" destOrd="0" presId="urn:microsoft.com/office/officeart/2005/8/layout/hierarchy1"/>
    <dgm:cxn modelId="{BCB75DCA-C62A-4938-99F3-4D5A35CEE8F4}" type="presParOf" srcId="{7E65AF18-C1D3-4115-AB05-44B92F69DE27}" destId="{16258642-F94C-43E2-BE91-6F20FBEB5663}" srcOrd="0" destOrd="0" presId="urn:microsoft.com/office/officeart/2005/8/layout/hierarchy1"/>
    <dgm:cxn modelId="{249D9075-8B66-4E59-B137-4872E5B2499F}" type="presParOf" srcId="{7E65AF18-C1D3-4115-AB05-44B92F69DE27}" destId="{1512049B-7BE9-4412-AA3C-FDE9B719D172}" srcOrd="1" destOrd="0" presId="urn:microsoft.com/office/officeart/2005/8/layout/hierarchy1"/>
    <dgm:cxn modelId="{7CA2ED94-90A6-4007-A63E-815E4FA76955}" type="presParOf" srcId="{F56ABA33-8111-4F14-8188-A293CF50708E}" destId="{76304A8A-559A-4CEB-B83E-337BF00E478F}" srcOrd="1" destOrd="0" presId="urn:microsoft.com/office/officeart/2005/8/layout/hierarchy1"/>
    <dgm:cxn modelId="{AE419A60-F4B3-40A1-ADB6-F889EA3BF8F5}" type="presParOf" srcId="{85C340FF-76D1-4789-A0AB-6604701E3A5D}" destId="{ECC43C3D-78B7-4BC0-BCA2-58B9A4132E65}" srcOrd="2" destOrd="0" presId="urn:microsoft.com/office/officeart/2005/8/layout/hierarchy1"/>
    <dgm:cxn modelId="{845A600A-A3C9-41BA-8C9C-5205FF5E162D}" type="presParOf" srcId="{ECC43C3D-78B7-4BC0-BCA2-58B9A4132E65}" destId="{CD267235-322A-4043-B731-D1455D255521}" srcOrd="0" destOrd="0" presId="urn:microsoft.com/office/officeart/2005/8/layout/hierarchy1"/>
    <dgm:cxn modelId="{BC89C62A-3E94-41FE-AA59-C8783541A01B}" type="presParOf" srcId="{CD267235-322A-4043-B731-D1455D255521}" destId="{927F7811-214F-44C8-854F-BD444C908017}" srcOrd="0" destOrd="0" presId="urn:microsoft.com/office/officeart/2005/8/layout/hierarchy1"/>
    <dgm:cxn modelId="{7F173686-1236-4326-A6DB-9C1DA3876A60}" type="presParOf" srcId="{CD267235-322A-4043-B731-D1455D255521}" destId="{3CB712C1-185F-41EE-8660-548EFAFD48D9}" srcOrd="1" destOrd="0" presId="urn:microsoft.com/office/officeart/2005/8/layout/hierarchy1"/>
    <dgm:cxn modelId="{4D25B822-671B-43D4-BA87-4705B1C8E24C}" type="presParOf" srcId="{ECC43C3D-78B7-4BC0-BCA2-58B9A4132E65}" destId="{3F1049C0-30A5-4953-A1CA-254C5C6E8D34}" srcOrd="1" destOrd="0" presId="urn:microsoft.com/office/officeart/2005/8/layout/hierarchy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5F01A53-71CE-4CA2-ACE7-C15D519CF91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23A6600-D7FD-4891-A977-84172AA1A8E9}">
      <dgm:prSet/>
      <dgm:spPr/>
      <dgm:t>
        <a:bodyPr/>
        <a:lstStyle/>
        <a:p>
          <a:pPr>
            <a:lnSpc>
              <a:spcPct val="100000"/>
            </a:lnSpc>
          </a:pPr>
          <a:r>
            <a:rPr lang="en-US" dirty="0"/>
            <a:t>Traditional payroll methods are </a:t>
          </a:r>
          <a:r>
            <a:rPr lang="en-US" b="1" dirty="0"/>
            <a:t>prone to human error</a:t>
          </a:r>
          <a:r>
            <a:rPr lang="en-US" dirty="0"/>
            <a:t>, such as mistakes in tax calculations or incorrect employee records.</a:t>
          </a:r>
        </a:p>
      </dgm:t>
    </dgm:pt>
    <dgm:pt modelId="{09B489F3-5907-4037-86AF-902BCB2D9ECA}" type="parTrans" cxnId="{45D74090-5044-46BB-9B1A-162EB36E2D90}">
      <dgm:prSet/>
      <dgm:spPr/>
      <dgm:t>
        <a:bodyPr/>
        <a:lstStyle/>
        <a:p>
          <a:endParaRPr lang="en-US"/>
        </a:p>
      </dgm:t>
    </dgm:pt>
    <dgm:pt modelId="{0E249E7C-B1EC-4C79-9D63-623C85298065}" type="sibTrans" cxnId="{45D74090-5044-46BB-9B1A-162EB36E2D90}">
      <dgm:prSet/>
      <dgm:spPr/>
      <dgm:t>
        <a:bodyPr/>
        <a:lstStyle/>
        <a:p>
          <a:endParaRPr lang="en-US"/>
        </a:p>
      </dgm:t>
    </dgm:pt>
    <dgm:pt modelId="{4D5480BA-CFD3-4807-B15A-E7DF45CEF19C}">
      <dgm:prSet/>
      <dgm:spPr/>
      <dgm:t>
        <a:bodyPr/>
        <a:lstStyle/>
        <a:p>
          <a:pPr>
            <a:lnSpc>
              <a:spcPct val="100000"/>
            </a:lnSpc>
          </a:pPr>
          <a:r>
            <a:rPr lang="en-US" dirty="0"/>
            <a:t>These methods are not </a:t>
          </a:r>
          <a:r>
            <a:rPr lang="en-US" b="1" dirty="0"/>
            <a:t>scalable - </a:t>
          </a:r>
          <a:r>
            <a:rPr lang="en-US" dirty="0"/>
            <a:t>as businesses grow, managing payroll manually becomes more difficult.</a:t>
          </a:r>
        </a:p>
      </dgm:t>
    </dgm:pt>
    <dgm:pt modelId="{249AFBB6-048F-4A60-8300-709D0193D66D}" type="parTrans" cxnId="{AF163A96-6A6A-4420-9AD4-8CB18EB991FB}">
      <dgm:prSet/>
      <dgm:spPr/>
      <dgm:t>
        <a:bodyPr/>
        <a:lstStyle/>
        <a:p>
          <a:endParaRPr lang="en-US"/>
        </a:p>
      </dgm:t>
    </dgm:pt>
    <dgm:pt modelId="{745ABED5-4F49-43A7-B8DA-3F6357D447D2}" type="sibTrans" cxnId="{AF163A96-6A6A-4420-9AD4-8CB18EB991FB}">
      <dgm:prSet/>
      <dgm:spPr/>
      <dgm:t>
        <a:bodyPr/>
        <a:lstStyle/>
        <a:p>
          <a:endParaRPr lang="en-US"/>
        </a:p>
      </dgm:t>
    </dgm:pt>
    <dgm:pt modelId="{259B3B0C-0C5D-4E66-B96F-B305FB23B60E}">
      <dgm:prSet/>
      <dgm:spPr/>
      <dgm:t>
        <a:bodyPr/>
        <a:lstStyle/>
        <a:p>
          <a:pPr>
            <a:lnSpc>
              <a:spcPct val="100000"/>
            </a:lnSpc>
          </a:pPr>
          <a:r>
            <a:rPr lang="en-US" b="1" dirty="0"/>
            <a:t>Tax deductions</a:t>
          </a:r>
          <a:r>
            <a:rPr lang="en-US" dirty="0"/>
            <a:t> and </a:t>
          </a:r>
          <a:r>
            <a:rPr lang="en-US" b="1" dirty="0"/>
            <a:t>employee records</a:t>
          </a:r>
          <a:r>
            <a:rPr lang="en-US" dirty="0"/>
            <a:t> can easily be </a:t>
          </a:r>
          <a:r>
            <a:rPr lang="en-US" b="1" dirty="0"/>
            <a:t>mismanaged</a:t>
          </a:r>
          <a:r>
            <a:rPr lang="en-US" dirty="0"/>
            <a:t>, leading to compliance issues.</a:t>
          </a:r>
        </a:p>
      </dgm:t>
    </dgm:pt>
    <dgm:pt modelId="{B843AA2F-F54C-4C4B-8DE3-FB2D0055E253}" type="parTrans" cxnId="{974AC02D-E94D-40AB-9B76-CD1004617614}">
      <dgm:prSet/>
      <dgm:spPr/>
      <dgm:t>
        <a:bodyPr/>
        <a:lstStyle/>
        <a:p>
          <a:endParaRPr lang="en-US"/>
        </a:p>
      </dgm:t>
    </dgm:pt>
    <dgm:pt modelId="{3E8738EB-0B48-4A4B-9794-B7F48A8CDC9D}" type="sibTrans" cxnId="{974AC02D-E94D-40AB-9B76-CD1004617614}">
      <dgm:prSet/>
      <dgm:spPr/>
      <dgm:t>
        <a:bodyPr/>
        <a:lstStyle/>
        <a:p>
          <a:endParaRPr lang="en-US"/>
        </a:p>
      </dgm:t>
    </dgm:pt>
    <dgm:pt modelId="{FD8F343E-B92E-4F66-ABF9-C37E71E4BDF9}" type="pres">
      <dgm:prSet presAssocID="{65F01A53-71CE-4CA2-ACE7-C15D519CF914}" presName="root" presStyleCnt="0">
        <dgm:presLayoutVars>
          <dgm:dir/>
          <dgm:resizeHandles val="exact"/>
        </dgm:presLayoutVars>
      </dgm:prSet>
      <dgm:spPr/>
    </dgm:pt>
    <dgm:pt modelId="{51E2A12A-3DE4-400A-99CD-3E06B9CFFDF1}" type="pres">
      <dgm:prSet presAssocID="{623A6600-D7FD-4891-A977-84172AA1A8E9}" presName="compNode" presStyleCnt="0"/>
      <dgm:spPr/>
    </dgm:pt>
    <dgm:pt modelId="{582AA55E-EC89-4834-AF51-90185A0943EC}" type="pres">
      <dgm:prSet presAssocID="{623A6600-D7FD-4891-A977-84172AA1A8E9}" presName="bgRect" presStyleLbl="bgShp" presStyleIdx="0" presStyleCnt="3"/>
      <dgm:spPr/>
    </dgm:pt>
    <dgm:pt modelId="{CE6E6700-8651-4B1C-8015-8B1DC497B055}" type="pres">
      <dgm:prSet presAssocID="{623A6600-D7FD-4891-A977-84172AA1A8E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alculator"/>
        </a:ext>
      </dgm:extLst>
    </dgm:pt>
    <dgm:pt modelId="{0BD2230B-D36F-41E3-942E-44FFD15E3572}" type="pres">
      <dgm:prSet presAssocID="{623A6600-D7FD-4891-A977-84172AA1A8E9}" presName="spaceRect" presStyleCnt="0"/>
      <dgm:spPr/>
    </dgm:pt>
    <dgm:pt modelId="{F09E0725-57AF-4189-8B4F-E07962980D91}" type="pres">
      <dgm:prSet presAssocID="{623A6600-D7FD-4891-A977-84172AA1A8E9}" presName="parTx" presStyleLbl="revTx" presStyleIdx="0" presStyleCnt="3">
        <dgm:presLayoutVars>
          <dgm:chMax val="0"/>
          <dgm:chPref val="0"/>
        </dgm:presLayoutVars>
      </dgm:prSet>
      <dgm:spPr/>
    </dgm:pt>
    <dgm:pt modelId="{9F70D735-F96A-44C4-902C-142974AC9EEF}" type="pres">
      <dgm:prSet presAssocID="{0E249E7C-B1EC-4C79-9D63-623C85298065}" presName="sibTrans" presStyleCnt="0"/>
      <dgm:spPr/>
    </dgm:pt>
    <dgm:pt modelId="{E81702A0-1142-499F-9800-25485C8878ED}" type="pres">
      <dgm:prSet presAssocID="{4D5480BA-CFD3-4807-B15A-E7DF45CEF19C}" presName="compNode" presStyleCnt="0"/>
      <dgm:spPr/>
    </dgm:pt>
    <dgm:pt modelId="{D988E1F2-C6B8-429B-9EDE-A7314B9F864D}" type="pres">
      <dgm:prSet presAssocID="{4D5480BA-CFD3-4807-B15A-E7DF45CEF19C}" presName="bgRect" presStyleLbl="bgShp" presStyleIdx="1" presStyleCnt="3"/>
      <dgm:spPr/>
    </dgm:pt>
    <dgm:pt modelId="{FF07A765-531C-4A0B-9A75-A8FA476962E8}" type="pres">
      <dgm:prSet presAssocID="{4D5480BA-CFD3-4807-B15A-E7DF45CEF19C}" presName="iconRect" presStyleLbl="node1" presStyleIdx="1" presStyleCnt="3" custLinFactNeighborX="1477" custLinFactNeighborY="-869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ar graph with upward trend with solid fill"/>
        </a:ext>
      </dgm:extLst>
    </dgm:pt>
    <dgm:pt modelId="{D0F5BD00-6618-4E8A-A584-33A46C1605C5}" type="pres">
      <dgm:prSet presAssocID="{4D5480BA-CFD3-4807-B15A-E7DF45CEF19C}" presName="spaceRect" presStyleCnt="0"/>
      <dgm:spPr/>
    </dgm:pt>
    <dgm:pt modelId="{2739DB76-6123-42C9-8331-DA34FE583EF7}" type="pres">
      <dgm:prSet presAssocID="{4D5480BA-CFD3-4807-B15A-E7DF45CEF19C}" presName="parTx" presStyleLbl="revTx" presStyleIdx="1" presStyleCnt="3">
        <dgm:presLayoutVars>
          <dgm:chMax val="0"/>
          <dgm:chPref val="0"/>
        </dgm:presLayoutVars>
      </dgm:prSet>
      <dgm:spPr/>
    </dgm:pt>
    <dgm:pt modelId="{3572B205-D458-4708-B6A7-2D5F5789A734}" type="pres">
      <dgm:prSet presAssocID="{745ABED5-4F49-43A7-B8DA-3F6357D447D2}" presName="sibTrans" presStyleCnt="0"/>
      <dgm:spPr/>
    </dgm:pt>
    <dgm:pt modelId="{D8D4260C-5EA1-48E8-8E98-5ED9E616F31C}" type="pres">
      <dgm:prSet presAssocID="{259B3B0C-0C5D-4E66-B96F-B305FB23B60E}" presName="compNode" presStyleCnt="0"/>
      <dgm:spPr/>
    </dgm:pt>
    <dgm:pt modelId="{F5844076-8A2C-46F7-9E4A-65F8DB54D040}" type="pres">
      <dgm:prSet presAssocID="{259B3B0C-0C5D-4E66-B96F-B305FB23B60E}" presName="bgRect" presStyleLbl="bgShp" presStyleIdx="2" presStyleCnt="3"/>
      <dgm:spPr/>
    </dgm:pt>
    <dgm:pt modelId="{B600CF4D-0CFA-4A75-B28F-10CAB099CD78}" type="pres">
      <dgm:prSet presAssocID="{259B3B0C-0C5D-4E66-B96F-B305FB23B60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ffice Worker"/>
        </a:ext>
      </dgm:extLst>
    </dgm:pt>
    <dgm:pt modelId="{76FFA619-200E-4C2C-86B4-45DF9FF34BED}" type="pres">
      <dgm:prSet presAssocID="{259B3B0C-0C5D-4E66-B96F-B305FB23B60E}" presName="spaceRect" presStyleCnt="0"/>
      <dgm:spPr/>
    </dgm:pt>
    <dgm:pt modelId="{9DD135C4-9A3A-4F40-A9C5-A8D9AA413FA7}" type="pres">
      <dgm:prSet presAssocID="{259B3B0C-0C5D-4E66-B96F-B305FB23B60E}" presName="parTx" presStyleLbl="revTx" presStyleIdx="2" presStyleCnt="3">
        <dgm:presLayoutVars>
          <dgm:chMax val="0"/>
          <dgm:chPref val="0"/>
        </dgm:presLayoutVars>
      </dgm:prSet>
      <dgm:spPr/>
    </dgm:pt>
  </dgm:ptLst>
  <dgm:cxnLst>
    <dgm:cxn modelId="{AF6A1F12-3304-487E-8439-0DF6710108EB}" type="presOf" srcId="{623A6600-D7FD-4891-A977-84172AA1A8E9}" destId="{F09E0725-57AF-4189-8B4F-E07962980D91}" srcOrd="0" destOrd="0" presId="urn:microsoft.com/office/officeart/2018/2/layout/IconVerticalSolidList"/>
    <dgm:cxn modelId="{974AC02D-E94D-40AB-9B76-CD1004617614}" srcId="{65F01A53-71CE-4CA2-ACE7-C15D519CF914}" destId="{259B3B0C-0C5D-4E66-B96F-B305FB23B60E}" srcOrd="2" destOrd="0" parTransId="{B843AA2F-F54C-4C4B-8DE3-FB2D0055E253}" sibTransId="{3E8738EB-0B48-4A4B-9794-B7F48A8CDC9D}"/>
    <dgm:cxn modelId="{1A1C2D31-EC73-4FD0-BBD1-DB5890A725F7}" type="presOf" srcId="{259B3B0C-0C5D-4E66-B96F-B305FB23B60E}" destId="{9DD135C4-9A3A-4F40-A9C5-A8D9AA413FA7}" srcOrd="0" destOrd="0" presId="urn:microsoft.com/office/officeart/2018/2/layout/IconVerticalSolidList"/>
    <dgm:cxn modelId="{30E80D73-84B0-4902-8E2E-66B8925215D3}" type="presOf" srcId="{4D5480BA-CFD3-4807-B15A-E7DF45CEF19C}" destId="{2739DB76-6123-42C9-8331-DA34FE583EF7}" srcOrd="0" destOrd="0" presId="urn:microsoft.com/office/officeart/2018/2/layout/IconVerticalSolidList"/>
    <dgm:cxn modelId="{45D74090-5044-46BB-9B1A-162EB36E2D90}" srcId="{65F01A53-71CE-4CA2-ACE7-C15D519CF914}" destId="{623A6600-D7FD-4891-A977-84172AA1A8E9}" srcOrd="0" destOrd="0" parTransId="{09B489F3-5907-4037-86AF-902BCB2D9ECA}" sibTransId="{0E249E7C-B1EC-4C79-9D63-623C85298065}"/>
    <dgm:cxn modelId="{AF163A96-6A6A-4420-9AD4-8CB18EB991FB}" srcId="{65F01A53-71CE-4CA2-ACE7-C15D519CF914}" destId="{4D5480BA-CFD3-4807-B15A-E7DF45CEF19C}" srcOrd="1" destOrd="0" parTransId="{249AFBB6-048F-4A60-8300-709D0193D66D}" sibTransId="{745ABED5-4F49-43A7-B8DA-3F6357D447D2}"/>
    <dgm:cxn modelId="{844729C6-B3AC-4DE7-8971-EF5B2D0FBA0C}" type="presOf" srcId="{65F01A53-71CE-4CA2-ACE7-C15D519CF914}" destId="{FD8F343E-B92E-4F66-ABF9-C37E71E4BDF9}" srcOrd="0" destOrd="0" presId="urn:microsoft.com/office/officeart/2018/2/layout/IconVerticalSolidList"/>
    <dgm:cxn modelId="{5B7DF15D-0EED-4CBC-8D6F-468ECE8D7DE4}" type="presParOf" srcId="{FD8F343E-B92E-4F66-ABF9-C37E71E4BDF9}" destId="{51E2A12A-3DE4-400A-99CD-3E06B9CFFDF1}" srcOrd="0" destOrd="0" presId="urn:microsoft.com/office/officeart/2018/2/layout/IconVerticalSolidList"/>
    <dgm:cxn modelId="{FD5EE035-4E24-45AF-8BED-9AEA69EEF317}" type="presParOf" srcId="{51E2A12A-3DE4-400A-99CD-3E06B9CFFDF1}" destId="{582AA55E-EC89-4834-AF51-90185A0943EC}" srcOrd="0" destOrd="0" presId="urn:microsoft.com/office/officeart/2018/2/layout/IconVerticalSolidList"/>
    <dgm:cxn modelId="{B055EF72-8978-496F-AAB3-B72443A4843C}" type="presParOf" srcId="{51E2A12A-3DE4-400A-99CD-3E06B9CFFDF1}" destId="{CE6E6700-8651-4B1C-8015-8B1DC497B055}" srcOrd="1" destOrd="0" presId="urn:microsoft.com/office/officeart/2018/2/layout/IconVerticalSolidList"/>
    <dgm:cxn modelId="{4FE318E4-EBB3-4679-95AC-1E45C0DC57BA}" type="presParOf" srcId="{51E2A12A-3DE4-400A-99CD-3E06B9CFFDF1}" destId="{0BD2230B-D36F-41E3-942E-44FFD15E3572}" srcOrd="2" destOrd="0" presId="urn:microsoft.com/office/officeart/2018/2/layout/IconVerticalSolidList"/>
    <dgm:cxn modelId="{82B6B0C2-C825-4F75-A661-F713A68D6ACA}" type="presParOf" srcId="{51E2A12A-3DE4-400A-99CD-3E06B9CFFDF1}" destId="{F09E0725-57AF-4189-8B4F-E07962980D91}" srcOrd="3" destOrd="0" presId="urn:microsoft.com/office/officeart/2018/2/layout/IconVerticalSolidList"/>
    <dgm:cxn modelId="{010D61BA-772D-4E44-B636-5EF621FD1AF8}" type="presParOf" srcId="{FD8F343E-B92E-4F66-ABF9-C37E71E4BDF9}" destId="{9F70D735-F96A-44C4-902C-142974AC9EEF}" srcOrd="1" destOrd="0" presId="urn:microsoft.com/office/officeart/2018/2/layout/IconVerticalSolidList"/>
    <dgm:cxn modelId="{0BF33D9F-BD1C-4C9C-8E5E-60364F90B0F2}" type="presParOf" srcId="{FD8F343E-B92E-4F66-ABF9-C37E71E4BDF9}" destId="{E81702A0-1142-499F-9800-25485C8878ED}" srcOrd="2" destOrd="0" presId="urn:microsoft.com/office/officeart/2018/2/layout/IconVerticalSolidList"/>
    <dgm:cxn modelId="{81D49125-62B8-4E61-8BA7-D97190C52927}" type="presParOf" srcId="{E81702A0-1142-499F-9800-25485C8878ED}" destId="{D988E1F2-C6B8-429B-9EDE-A7314B9F864D}" srcOrd="0" destOrd="0" presId="urn:microsoft.com/office/officeart/2018/2/layout/IconVerticalSolidList"/>
    <dgm:cxn modelId="{5C252EF4-9835-4D25-A7F9-FA8900289E7D}" type="presParOf" srcId="{E81702A0-1142-499F-9800-25485C8878ED}" destId="{FF07A765-531C-4A0B-9A75-A8FA476962E8}" srcOrd="1" destOrd="0" presId="urn:microsoft.com/office/officeart/2018/2/layout/IconVerticalSolidList"/>
    <dgm:cxn modelId="{904EFC47-36DD-4777-BF6F-9E71C3F8EE69}" type="presParOf" srcId="{E81702A0-1142-499F-9800-25485C8878ED}" destId="{D0F5BD00-6618-4E8A-A584-33A46C1605C5}" srcOrd="2" destOrd="0" presId="urn:microsoft.com/office/officeart/2018/2/layout/IconVerticalSolidList"/>
    <dgm:cxn modelId="{0C5A657E-52EB-486F-AF87-EF4EA9D55920}" type="presParOf" srcId="{E81702A0-1142-499F-9800-25485C8878ED}" destId="{2739DB76-6123-42C9-8331-DA34FE583EF7}" srcOrd="3" destOrd="0" presId="urn:microsoft.com/office/officeart/2018/2/layout/IconVerticalSolidList"/>
    <dgm:cxn modelId="{AB974B67-1876-45F5-A793-7A0E9FFA2DFC}" type="presParOf" srcId="{FD8F343E-B92E-4F66-ABF9-C37E71E4BDF9}" destId="{3572B205-D458-4708-B6A7-2D5F5789A734}" srcOrd="3" destOrd="0" presId="urn:microsoft.com/office/officeart/2018/2/layout/IconVerticalSolidList"/>
    <dgm:cxn modelId="{2FAA2A59-E4EA-487D-94C2-5DAA343C2E21}" type="presParOf" srcId="{FD8F343E-B92E-4F66-ABF9-C37E71E4BDF9}" destId="{D8D4260C-5EA1-48E8-8E98-5ED9E616F31C}" srcOrd="4" destOrd="0" presId="urn:microsoft.com/office/officeart/2018/2/layout/IconVerticalSolidList"/>
    <dgm:cxn modelId="{7D2D66AC-1F94-4B1C-8778-337592E10CA3}" type="presParOf" srcId="{D8D4260C-5EA1-48E8-8E98-5ED9E616F31C}" destId="{F5844076-8A2C-46F7-9E4A-65F8DB54D040}" srcOrd="0" destOrd="0" presId="urn:microsoft.com/office/officeart/2018/2/layout/IconVerticalSolidList"/>
    <dgm:cxn modelId="{FEF24D5A-3992-48E2-98E6-051D21A3E9DD}" type="presParOf" srcId="{D8D4260C-5EA1-48E8-8E98-5ED9E616F31C}" destId="{B600CF4D-0CFA-4A75-B28F-10CAB099CD78}" srcOrd="1" destOrd="0" presId="urn:microsoft.com/office/officeart/2018/2/layout/IconVerticalSolidList"/>
    <dgm:cxn modelId="{84A0F69E-7601-4AE3-A027-6049EF2170C8}" type="presParOf" srcId="{D8D4260C-5EA1-48E8-8E98-5ED9E616F31C}" destId="{76FFA619-200E-4C2C-86B4-45DF9FF34BED}" srcOrd="2" destOrd="0" presId="urn:microsoft.com/office/officeart/2018/2/layout/IconVerticalSolidList"/>
    <dgm:cxn modelId="{A060E0B0-6149-4015-BDE3-C574D1768E5D}" type="presParOf" srcId="{D8D4260C-5EA1-48E8-8E98-5ED9E616F31C}" destId="{9DD135C4-9A3A-4F40-A9C5-A8D9AA413FA7}" srcOrd="3" destOrd="0" presId="urn:microsoft.com/office/officeart/2018/2/layout/IconVerticalSolidList"/>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5F01A53-71CE-4CA2-ACE7-C15D519CF91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23A6600-D7FD-4891-A977-84172AA1A8E9}">
      <dgm:prSet/>
      <dgm:spPr/>
      <dgm:t>
        <a:bodyPr/>
        <a:lstStyle/>
        <a:p>
          <a:pPr>
            <a:lnSpc>
              <a:spcPct val="100000"/>
            </a:lnSpc>
          </a:pPr>
          <a:r>
            <a:rPr lang="en-US" dirty="0"/>
            <a:t>Traditional payroll methods are </a:t>
          </a:r>
          <a:r>
            <a:rPr lang="en-US" b="1" dirty="0"/>
            <a:t>prone to human error</a:t>
          </a:r>
          <a:r>
            <a:rPr lang="en-US" dirty="0"/>
            <a:t>, such as mistakes in tax calculations or incorrect employee records.</a:t>
          </a:r>
        </a:p>
      </dgm:t>
    </dgm:pt>
    <dgm:pt modelId="{09B489F3-5907-4037-86AF-902BCB2D9ECA}" type="parTrans" cxnId="{45D74090-5044-46BB-9B1A-162EB36E2D90}">
      <dgm:prSet/>
      <dgm:spPr/>
      <dgm:t>
        <a:bodyPr/>
        <a:lstStyle/>
        <a:p>
          <a:endParaRPr lang="en-US"/>
        </a:p>
      </dgm:t>
    </dgm:pt>
    <dgm:pt modelId="{0E249E7C-B1EC-4C79-9D63-623C85298065}" type="sibTrans" cxnId="{45D74090-5044-46BB-9B1A-162EB36E2D90}">
      <dgm:prSet/>
      <dgm:spPr/>
      <dgm:t>
        <a:bodyPr/>
        <a:lstStyle/>
        <a:p>
          <a:endParaRPr lang="en-US"/>
        </a:p>
      </dgm:t>
    </dgm:pt>
    <dgm:pt modelId="{4D5480BA-CFD3-4807-B15A-E7DF45CEF19C}">
      <dgm:prSet/>
      <dgm:spPr/>
      <dgm:t>
        <a:bodyPr/>
        <a:lstStyle/>
        <a:p>
          <a:pPr>
            <a:lnSpc>
              <a:spcPct val="100000"/>
            </a:lnSpc>
          </a:pPr>
          <a:r>
            <a:rPr lang="en-US" dirty="0"/>
            <a:t>These methods are not </a:t>
          </a:r>
          <a:r>
            <a:rPr lang="en-US" b="1" dirty="0"/>
            <a:t>scalable - </a:t>
          </a:r>
          <a:r>
            <a:rPr lang="en-US" dirty="0"/>
            <a:t>as businesses grow, managing payroll manually becomes more difficult.</a:t>
          </a:r>
        </a:p>
      </dgm:t>
    </dgm:pt>
    <dgm:pt modelId="{249AFBB6-048F-4A60-8300-709D0193D66D}" type="parTrans" cxnId="{AF163A96-6A6A-4420-9AD4-8CB18EB991FB}">
      <dgm:prSet/>
      <dgm:spPr/>
      <dgm:t>
        <a:bodyPr/>
        <a:lstStyle/>
        <a:p>
          <a:endParaRPr lang="en-US"/>
        </a:p>
      </dgm:t>
    </dgm:pt>
    <dgm:pt modelId="{745ABED5-4F49-43A7-B8DA-3F6357D447D2}" type="sibTrans" cxnId="{AF163A96-6A6A-4420-9AD4-8CB18EB991FB}">
      <dgm:prSet/>
      <dgm:spPr/>
      <dgm:t>
        <a:bodyPr/>
        <a:lstStyle/>
        <a:p>
          <a:endParaRPr lang="en-US"/>
        </a:p>
      </dgm:t>
    </dgm:pt>
    <dgm:pt modelId="{259B3B0C-0C5D-4E66-B96F-B305FB23B60E}">
      <dgm:prSet/>
      <dgm:spPr/>
      <dgm:t>
        <a:bodyPr/>
        <a:lstStyle/>
        <a:p>
          <a:pPr>
            <a:lnSpc>
              <a:spcPct val="100000"/>
            </a:lnSpc>
          </a:pPr>
          <a:r>
            <a:rPr lang="en-US" b="1" dirty="0"/>
            <a:t>Tax deductions</a:t>
          </a:r>
          <a:r>
            <a:rPr lang="en-US" dirty="0"/>
            <a:t> and </a:t>
          </a:r>
          <a:r>
            <a:rPr lang="en-US" b="1" dirty="0"/>
            <a:t>employee records</a:t>
          </a:r>
          <a:r>
            <a:rPr lang="en-US" dirty="0"/>
            <a:t> can easily be </a:t>
          </a:r>
          <a:r>
            <a:rPr lang="en-US" b="1" dirty="0"/>
            <a:t>mismanaged</a:t>
          </a:r>
          <a:r>
            <a:rPr lang="en-US" dirty="0"/>
            <a:t>, leading to compliance issues.</a:t>
          </a:r>
        </a:p>
      </dgm:t>
    </dgm:pt>
    <dgm:pt modelId="{B843AA2F-F54C-4C4B-8DE3-FB2D0055E253}" type="parTrans" cxnId="{974AC02D-E94D-40AB-9B76-CD1004617614}">
      <dgm:prSet/>
      <dgm:spPr/>
      <dgm:t>
        <a:bodyPr/>
        <a:lstStyle/>
        <a:p>
          <a:endParaRPr lang="en-US"/>
        </a:p>
      </dgm:t>
    </dgm:pt>
    <dgm:pt modelId="{3E8738EB-0B48-4A4B-9794-B7F48A8CDC9D}" type="sibTrans" cxnId="{974AC02D-E94D-40AB-9B76-CD1004617614}">
      <dgm:prSet/>
      <dgm:spPr/>
      <dgm:t>
        <a:bodyPr/>
        <a:lstStyle/>
        <a:p>
          <a:endParaRPr lang="en-US"/>
        </a:p>
      </dgm:t>
    </dgm:pt>
    <dgm:pt modelId="{FD8F343E-B92E-4F66-ABF9-C37E71E4BDF9}" type="pres">
      <dgm:prSet presAssocID="{65F01A53-71CE-4CA2-ACE7-C15D519CF914}" presName="root" presStyleCnt="0">
        <dgm:presLayoutVars>
          <dgm:dir/>
          <dgm:resizeHandles val="exact"/>
        </dgm:presLayoutVars>
      </dgm:prSet>
      <dgm:spPr/>
    </dgm:pt>
    <dgm:pt modelId="{51E2A12A-3DE4-400A-99CD-3E06B9CFFDF1}" type="pres">
      <dgm:prSet presAssocID="{623A6600-D7FD-4891-A977-84172AA1A8E9}" presName="compNode" presStyleCnt="0"/>
      <dgm:spPr/>
    </dgm:pt>
    <dgm:pt modelId="{582AA55E-EC89-4834-AF51-90185A0943EC}" type="pres">
      <dgm:prSet presAssocID="{623A6600-D7FD-4891-A977-84172AA1A8E9}" presName="bgRect" presStyleLbl="bgShp" presStyleIdx="0" presStyleCnt="3"/>
      <dgm:spPr/>
    </dgm:pt>
    <dgm:pt modelId="{CE6E6700-8651-4B1C-8015-8B1DC497B055}" type="pres">
      <dgm:prSet presAssocID="{623A6600-D7FD-4891-A977-84172AA1A8E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alculator"/>
        </a:ext>
      </dgm:extLst>
    </dgm:pt>
    <dgm:pt modelId="{0BD2230B-D36F-41E3-942E-44FFD15E3572}" type="pres">
      <dgm:prSet presAssocID="{623A6600-D7FD-4891-A977-84172AA1A8E9}" presName="spaceRect" presStyleCnt="0"/>
      <dgm:spPr/>
    </dgm:pt>
    <dgm:pt modelId="{F09E0725-57AF-4189-8B4F-E07962980D91}" type="pres">
      <dgm:prSet presAssocID="{623A6600-D7FD-4891-A977-84172AA1A8E9}" presName="parTx" presStyleLbl="revTx" presStyleIdx="0" presStyleCnt="3">
        <dgm:presLayoutVars>
          <dgm:chMax val="0"/>
          <dgm:chPref val="0"/>
        </dgm:presLayoutVars>
      </dgm:prSet>
      <dgm:spPr/>
    </dgm:pt>
    <dgm:pt modelId="{9F70D735-F96A-44C4-902C-142974AC9EEF}" type="pres">
      <dgm:prSet presAssocID="{0E249E7C-B1EC-4C79-9D63-623C85298065}" presName="sibTrans" presStyleCnt="0"/>
      <dgm:spPr/>
    </dgm:pt>
    <dgm:pt modelId="{E81702A0-1142-499F-9800-25485C8878ED}" type="pres">
      <dgm:prSet presAssocID="{4D5480BA-CFD3-4807-B15A-E7DF45CEF19C}" presName="compNode" presStyleCnt="0"/>
      <dgm:spPr/>
    </dgm:pt>
    <dgm:pt modelId="{D988E1F2-C6B8-429B-9EDE-A7314B9F864D}" type="pres">
      <dgm:prSet presAssocID="{4D5480BA-CFD3-4807-B15A-E7DF45CEF19C}" presName="bgRect" presStyleLbl="bgShp" presStyleIdx="1" presStyleCnt="3"/>
      <dgm:spPr/>
    </dgm:pt>
    <dgm:pt modelId="{FF07A765-531C-4A0B-9A75-A8FA476962E8}" type="pres">
      <dgm:prSet presAssocID="{4D5480BA-CFD3-4807-B15A-E7DF45CEF19C}" presName="iconRect" presStyleLbl="node1" presStyleIdx="1" presStyleCnt="3" custLinFactNeighborX="1477" custLinFactNeighborY="-869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ar graph with upward trend with solid fill"/>
        </a:ext>
      </dgm:extLst>
    </dgm:pt>
    <dgm:pt modelId="{D0F5BD00-6618-4E8A-A584-33A46C1605C5}" type="pres">
      <dgm:prSet presAssocID="{4D5480BA-CFD3-4807-B15A-E7DF45CEF19C}" presName="spaceRect" presStyleCnt="0"/>
      <dgm:spPr/>
    </dgm:pt>
    <dgm:pt modelId="{2739DB76-6123-42C9-8331-DA34FE583EF7}" type="pres">
      <dgm:prSet presAssocID="{4D5480BA-CFD3-4807-B15A-E7DF45CEF19C}" presName="parTx" presStyleLbl="revTx" presStyleIdx="1" presStyleCnt="3">
        <dgm:presLayoutVars>
          <dgm:chMax val="0"/>
          <dgm:chPref val="0"/>
        </dgm:presLayoutVars>
      </dgm:prSet>
      <dgm:spPr/>
    </dgm:pt>
    <dgm:pt modelId="{3572B205-D458-4708-B6A7-2D5F5789A734}" type="pres">
      <dgm:prSet presAssocID="{745ABED5-4F49-43A7-B8DA-3F6357D447D2}" presName="sibTrans" presStyleCnt="0"/>
      <dgm:spPr/>
    </dgm:pt>
    <dgm:pt modelId="{D8D4260C-5EA1-48E8-8E98-5ED9E616F31C}" type="pres">
      <dgm:prSet presAssocID="{259B3B0C-0C5D-4E66-B96F-B305FB23B60E}" presName="compNode" presStyleCnt="0"/>
      <dgm:spPr/>
    </dgm:pt>
    <dgm:pt modelId="{F5844076-8A2C-46F7-9E4A-65F8DB54D040}" type="pres">
      <dgm:prSet presAssocID="{259B3B0C-0C5D-4E66-B96F-B305FB23B60E}" presName="bgRect" presStyleLbl="bgShp" presStyleIdx="2" presStyleCnt="3"/>
      <dgm:spPr/>
    </dgm:pt>
    <dgm:pt modelId="{B600CF4D-0CFA-4A75-B28F-10CAB099CD78}" type="pres">
      <dgm:prSet presAssocID="{259B3B0C-0C5D-4E66-B96F-B305FB23B60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ffice Worker"/>
        </a:ext>
      </dgm:extLst>
    </dgm:pt>
    <dgm:pt modelId="{76FFA619-200E-4C2C-86B4-45DF9FF34BED}" type="pres">
      <dgm:prSet presAssocID="{259B3B0C-0C5D-4E66-B96F-B305FB23B60E}" presName="spaceRect" presStyleCnt="0"/>
      <dgm:spPr/>
    </dgm:pt>
    <dgm:pt modelId="{9DD135C4-9A3A-4F40-A9C5-A8D9AA413FA7}" type="pres">
      <dgm:prSet presAssocID="{259B3B0C-0C5D-4E66-B96F-B305FB23B60E}" presName="parTx" presStyleLbl="revTx" presStyleIdx="2" presStyleCnt="3">
        <dgm:presLayoutVars>
          <dgm:chMax val="0"/>
          <dgm:chPref val="0"/>
        </dgm:presLayoutVars>
      </dgm:prSet>
      <dgm:spPr/>
    </dgm:pt>
  </dgm:ptLst>
  <dgm:cxnLst>
    <dgm:cxn modelId="{AF6A1F12-3304-487E-8439-0DF6710108EB}" type="presOf" srcId="{623A6600-D7FD-4891-A977-84172AA1A8E9}" destId="{F09E0725-57AF-4189-8B4F-E07962980D91}" srcOrd="0" destOrd="0" presId="urn:microsoft.com/office/officeart/2018/2/layout/IconVerticalSolidList"/>
    <dgm:cxn modelId="{974AC02D-E94D-40AB-9B76-CD1004617614}" srcId="{65F01A53-71CE-4CA2-ACE7-C15D519CF914}" destId="{259B3B0C-0C5D-4E66-B96F-B305FB23B60E}" srcOrd="2" destOrd="0" parTransId="{B843AA2F-F54C-4C4B-8DE3-FB2D0055E253}" sibTransId="{3E8738EB-0B48-4A4B-9794-B7F48A8CDC9D}"/>
    <dgm:cxn modelId="{1A1C2D31-EC73-4FD0-BBD1-DB5890A725F7}" type="presOf" srcId="{259B3B0C-0C5D-4E66-B96F-B305FB23B60E}" destId="{9DD135C4-9A3A-4F40-A9C5-A8D9AA413FA7}" srcOrd="0" destOrd="0" presId="urn:microsoft.com/office/officeart/2018/2/layout/IconVerticalSolidList"/>
    <dgm:cxn modelId="{30E80D73-84B0-4902-8E2E-66B8925215D3}" type="presOf" srcId="{4D5480BA-CFD3-4807-B15A-E7DF45CEF19C}" destId="{2739DB76-6123-42C9-8331-DA34FE583EF7}" srcOrd="0" destOrd="0" presId="urn:microsoft.com/office/officeart/2018/2/layout/IconVerticalSolidList"/>
    <dgm:cxn modelId="{45D74090-5044-46BB-9B1A-162EB36E2D90}" srcId="{65F01A53-71CE-4CA2-ACE7-C15D519CF914}" destId="{623A6600-D7FD-4891-A977-84172AA1A8E9}" srcOrd="0" destOrd="0" parTransId="{09B489F3-5907-4037-86AF-902BCB2D9ECA}" sibTransId="{0E249E7C-B1EC-4C79-9D63-623C85298065}"/>
    <dgm:cxn modelId="{AF163A96-6A6A-4420-9AD4-8CB18EB991FB}" srcId="{65F01A53-71CE-4CA2-ACE7-C15D519CF914}" destId="{4D5480BA-CFD3-4807-B15A-E7DF45CEF19C}" srcOrd="1" destOrd="0" parTransId="{249AFBB6-048F-4A60-8300-709D0193D66D}" sibTransId="{745ABED5-4F49-43A7-B8DA-3F6357D447D2}"/>
    <dgm:cxn modelId="{844729C6-B3AC-4DE7-8971-EF5B2D0FBA0C}" type="presOf" srcId="{65F01A53-71CE-4CA2-ACE7-C15D519CF914}" destId="{FD8F343E-B92E-4F66-ABF9-C37E71E4BDF9}" srcOrd="0" destOrd="0" presId="urn:microsoft.com/office/officeart/2018/2/layout/IconVerticalSolidList"/>
    <dgm:cxn modelId="{5B7DF15D-0EED-4CBC-8D6F-468ECE8D7DE4}" type="presParOf" srcId="{FD8F343E-B92E-4F66-ABF9-C37E71E4BDF9}" destId="{51E2A12A-3DE4-400A-99CD-3E06B9CFFDF1}" srcOrd="0" destOrd="0" presId="urn:microsoft.com/office/officeart/2018/2/layout/IconVerticalSolidList"/>
    <dgm:cxn modelId="{FD5EE035-4E24-45AF-8BED-9AEA69EEF317}" type="presParOf" srcId="{51E2A12A-3DE4-400A-99CD-3E06B9CFFDF1}" destId="{582AA55E-EC89-4834-AF51-90185A0943EC}" srcOrd="0" destOrd="0" presId="urn:microsoft.com/office/officeart/2018/2/layout/IconVerticalSolidList"/>
    <dgm:cxn modelId="{B055EF72-8978-496F-AAB3-B72443A4843C}" type="presParOf" srcId="{51E2A12A-3DE4-400A-99CD-3E06B9CFFDF1}" destId="{CE6E6700-8651-4B1C-8015-8B1DC497B055}" srcOrd="1" destOrd="0" presId="urn:microsoft.com/office/officeart/2018/2/layout/IconVerticalSolidList"/>
    <dgm:cxn modelId="{4FE318E4-EBB3-4679-95AC-1E45C0DC57BA}" type="presParOf" srcId="{51E2A12A-3DE4-400A-99CD-3E06B9CFFDF1}" destId="{0BD2230B-D36F-41E3-942E-44FFD15E3572}" srcOrd="2" destOrd="0" presId="urn:microsoft.com/office/officeart/2018/2/layout/IconVerticalSolidList"/>
    <dgm:cxn modelId="{82B6B0C2-C825-4F75-A661-F713A68D6ACA}" type="presParOf" srcId="{51E2A12A-3DE4-400A-99CD-3E06B9CFFDF1}" destId="{F09E0725-57AF-4189-8B4F-E07962980D91}" srcOrd="3" destOrd="0" presId="urn:microsoft.com/office/officeart/2018/2/layout/IconVerticalSolidList"/>
    <dgm:cxn modelId="{010D61BA-772D-4E44-B636-5EF621FD1AF8}" type="presParOf" srcId="{FD8F343E-B92E-4F66-ABF9-C37E71E4BDF9}" destId="{9F70D735-F96A-44C4-902C-142974AC9EEF}" srcOrd="1" destOrd="0" presId="urn:microsoft.com/office/officeart/2018/2/layout/IconVerticalSolidList"/>
    <dgm:cxn modelId="{0BF33D9F-BD1C-4C9C-8E5E-60364F90B0F2}" type="presParOf" srcId="{FD8F343E-B92E-4F66-ABF9-C37E71E4BDF9}" destId="{E81702A0-1142-499F-9800-25485C8878ED}" srcOrd="2" destOrd="0" presId="urn:microsoft.com/office/officeart/2018/2/layout/IconVerticalSolidList"/>
    <dgm:cxn modelId="{81D49125-62B8-4E61-8BA7-D97190C52927}" type="presParOf" srcId="{E81702A0-1142-499F-9800-25485C8878ED}" destId="{D988E1F2-C6B8-429B-9EDE-A7314B9F864D}" srcOrd="0" destOrd="0" presId="urn:microsoft.com/office/officeart/2018/2/layout/IconVerticalSolidList"/>
    <dgm:cxn modelId="{5C252EF4-9835-4D25-A7F9-FA8900289E7D}" type="presParOf" srcId="{E81702A0-1142-499F-9800-25485C8878ED}" destId="{FF07A765-531C-4A0B-9A75-A8FA476962E8}" srcOrd="1" destOrd="0" presId="urn:microsoft.com/office/officeart/2018/2/layout/IconVerticalSolidList"/>
    <dgm:cxn modelId="{904EFC47-36DD-4777-BF6F-9E71C3F8EE69}" type="presParOf" srcId="{E81702A0-1142-499F-9800-25485C8878ED}" destId="{D0F5BD00-6618-4E8A-A584-33A46C1605C5}" srcOrd="2" destOrd="0" presId="urn:microsoft.com/office/officeart/2018/2/layout/IconVerticalSolidList"/>
    <dgm:cxn modelId="{0C5A657E-52EB-486F-AF87-EF4EA9D55920}" type="presParOf" srcId="{E81702A0-1142-499F-9800-25485C8878ED}" destId="{2739DB76-6123-42C9-8331-DA34FE583EF7}" srcOrd="3" destOrd="0" presId="urn:microsoft.com/office/officeart/2018/2/layout/IconVerticalSolidList"/>
    <dgm:cxn modelId="{AB974B67-1876-45F5-A793-7A0E9FFA2DFC}" type="presParOf" srcId="{FD8F343E-B92E-4F66-ABF9-C37E71E4BDF9}" destId="{3572B205-D458-4708-B6A7-2D5F5789A734}" srcOrd="3" destOrd="0" presId="urn:microsoft.com/office/officeart/2018/2/layout/IconVerticalSolidList"/>
    <dgm:cxn modelId="{2FAA2A59-E4EA-487D-94C2-5DAA343C2E21}" type="presParOf" srcId="{FD8F343E-B92E-4F66-ABF9-C37E71E4BDF9}" destId="{D8D4260C-5EA1-48E8-8E98-5ED9E616F31C}" srcOrd="4" destOrd="0" presId="urn:microsoft.com/office/officeart/2018/2/layout/IconVerticalSolidList"/>
    <dgm:cxn modelId="{7D2D66AC-1F94-4B1C-8778-337592E10CA3}" type="presParOf" srcId="{D8D4260C-5EA1-48E8-8E98-5ED9E616F31C}" destId="{F5844076-8A2C-46F7-9E4A-65F8DB54D040}" srcOrd="0" destOrd="0" presId="urn:microsoft.com/office/officeart/2018/2/layout/IconVerticalSolidList"/>
    <dgm:cxn modelId="{FEF24D5A-3992-48E2-98E6-051D21A3E9DD}" type="presParOf" srcId="{D8D4260C-5EA1-48E8-8E98-5ED9E616F31C}" destId="{B600CF4D-0CFA-4A75-B28F-10CAB099CD78}" srcOrd="1" destOrd="0" presId="urn:microsoft.com/office/officeart/2018/2/layout/IconVerticalSolidList"/>
    <dgm:cxn modelId="{84A0F69E-7601-4AE3-A027-6049EF2170C8}" type="presParOf" srcId="{D8D4260C-5EA1-48E8-8E98-5ED9E616F31C}" destId="{76FFA619-200E-4C2C-86B4-45DF9FF34BED}" srcOrd="2" destOrd="0" presId="urn:microsoft.com/office/officeart/2018/2/layout/IconVerticalSolidList"/>
    <dgm:cxn modelId="{A060E0B0-6149-4015-BDE3-C574D1768E5D}" type="presParOf" srcId="{D8D4260C-5EA1-48E8-8E98-5ED9E616F31C}" destId="{9DD135C4-9A3A-4F40-A9C5-A8D9AA413FA7}"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9E1FC5D-0D4C-4581-84C1-B9380A306A7A}"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88E113EC-2F14-4A75-AF16-78CA5C35EA90}">
      <dgm:prSet>
        <dgm:style>
          <a:lnRef idx="2">
            <a:schemeClr val="dk1"/>
          </a:lnRef>
          <a:fillRef idx="1">
            <a:schemeClr val="lt1"/>
          </a:fillRef>
          <a:effectRef idx="0">
            <a:schemeClr val="dk1"/>
          </a:effectRef>
          <a:fontRef idx="minor">
            <a:schemeClr val="dk1"/>
          </a:fontRef>
        </dgm:style>
      </dgm:prSet>
      <dgm:spPr/>
      <dgm:t>
        <a:bodyPr/>
        <a:lstStyle/>
        <a:p>
          <a:pPr algn="ctr"/>
          <a:r>
            <a:rPr lang="en-US" b="1" i="0" u="sng"/>
            <a:t>Scalability: </a:t>
          </a:r>
        </a:p>
        <a:p>
          <a:pPr algn="ctr"/>
          <a:r>
            <a:rPr lang="en-US"/>
            <a:t>Hard to manage as employee numbers grow, leading to slower processes and errors.</a:t>
          </a:r>
          <a:endParaRPr lang="en-US" dirty="0"/>
        </a:p>
      </dgm:t>
    </dgm:pt>
    <dgm:pt modelId="{93CD0631-94D2-427C-8778-A9DC7FF3FF03}" type="parTrans" cxnId="{5C301421-7390-47FA-851A-0D6C0F55844D}">
      <dgm:prSet/>
      <dgm:spPr/>
      <dgm:t>
        <a:bodyPr/>
        <a:lstStyle/>
        <a:p>
          <a:endParaRPr lang="en-US"/>
        </a:p>
      </dgm:t>
    </dgm:pt>
    <dgm:pt modelId="{9BEF2319-E3A7-4744-8D88-5ED31F207265}" type="sibTrans" cxnId="{5C301421-7390-47FA-851A-0D6C0F55844D}">
      <dgm:prSet/>
      <dgm:spPr/>
      <dgm:t>
        <a:bodyPr/>
        <a:lstStyle/>
        <a:p>
          <a:endParaRPr lang="en-US"/>
        </a:p>
      </dgm:t>
    </dgm:pt>
    <dgm:pt modelId="{21174FFE-3E44-4DEA-A725-25A5E6630DF0}">
      <dgm:prSet>
        <dgm:style>
          <a:lnRef idx="2">
            <a:schemeClr val="dk1"/>
          </a:lnRef>
          <a:fillRef idx="1">
            <a:schemeClr val="lt1"/>
          </a:fillRef>
          <a:effectRef idx="0">
            <a:schemeClr val="dk1"/>
          </a:effectRef>
          <a:fontRef idx="minor">
            <a:schemeClr val="dk1"/>
          </a:fontRef>
        </dgm:style>
      </dgm:prSet>
      <dgm:spPr>
        <a:ln/>
      </dgm:spPr>
      <dgm:t>
        <a:bodyPr/>
        <a:lstStyle/>
        <a:p>
          <a:r>
            <a:rPr lang="en-US" b="1" u="sng"/>
            <a:t>Data Integrity: </a:t>
          </a:r>
        </a:p>
        <a:p>
          <a:r>
            <a:rPr lang="en-US"/>
            <a:t>Manual entry increases the risk of mistakes and inconsistencies.</a:t>
          </a:r>
          <a:endParaRPr lang="en-US" dirty="0"/>
        </a:p>
      </dgm:t>
    </dgm:pt>
    <dgm:pt modelId="{B8713D66-7223-46D8-8F0D-DFCFBC0732AB}" type="parTrans" cxnId="{D7151141-8F1D-4501-B102-058B6F490D8D}">
      <dgm:prSet/>
      <dgm:spPr/>
      <dgm:t>
        <a:bodyPr/>
        <a:lstStyle/>
        <a:p>
          <a:endParaRPr lang="en-US"/>
        </a:p>
      </dgm:t>
    </dgm:pt>
    <dgm:pt modelId="{002548CF-A718-4DAC-B463-675B0564FC7D}" type="sibTrans" cxnId="{D7151141-8F1D-4501-B102-058B6F490D8D}">
      <dgm:prSet/>
      <dgm:spPr/>
      <dgm:t>
        <a:bodyPr/>
        <a:lstStyle/>
        <a:p>
          <a:endParaRPr lang="en-US"/>
        </a:p>
      </dgm:t>
    </dgm:pt>
    <dgm:pt modelId="{616A6F57-B05B-4706-8996-41018E665CD1}">
      <dgm:prSet>
        <dgm:style>
          <a:lnRef idx="2">
            <a:schemeClr val="dk1"/>
          </a:lnRef>
          <a:fillRef idx="1">
            <a:schemeClr val="lt1"/>
          </a:fillRef>
          <a:effectRef idx="0">
            <a:schemeClr val="dk1"/>
          </a:effectRef>
          <a:fontRef idx="minor">
            <a:schemeClr val="dk1"/>
          </a:fontRef>
        </dgm:style>
      </dgm:prSet>
      <dgm:spPr/>
      <dgm:t>
        <a:bodyPr/>
        <a:lstStyle/>
        <a:p>
          <a:pPr algn="ctr"/>
          <a:r>
            <a:rPr lang="en-US" b="1" u="sng" dirty="0"/>
            <a:t>Real-Time Updates: </a:t>
          </a:r>
        </a:p>
        <a:p>
          <a:pPr algn="ctr"/>
          <a:r>
            <a:rPr lang="en-US" dirty="0"/>
            <a:t>No automation or integration, requiring manual updates for changes like salary adjustments.</a:t>
          </a:r>
        </a:p>
      </dgm:t>
    </dgm:pt>
    <dgm:pt modelId="{45ED52AD-4E46-47CD-A540-6F2B7988EBC6}" type="parTrans" cxnId="{E7DA403B-3917-40B4-83ED-32816D18CD52}">
      <dgm:prSet/>
      <dgm:spPr/>
      <dgm:t>
        <a:bodyPr/>
        <a:lstStyle/>
        <a:p>
          <a:endParaRPr lang="en-US"/>
        </a:p>
      </dgm:t>
    </dgm:pt>
    <dgm:pt modelId="{6476F996-ED4E-4D78-8F2F-D363256786D6}" type="sibTrans" cxnId="{E7DA403B-3917-40B4-83ED-32816D18CD52}">
      <dgm:prSet/>
      <dgm:spPr/>
      <dgm:t>
        <a:bodyPr/>
        <a:lstStyle/>
        <a:p>
          <a:endParaRPr lang="en-US"/>
        </a:p>
      </dgm:t>
    </dgm:pt>
    <dgm:pt modelId="{85C340FF-76D1-4789-A0AB-6604701E3A5D}" type="pres">
      <dgm:prSet presAssocID="{59E1FC5D-0D4C-4581-84C1-B9380A306A7A}" presName="hierChild1" presStyleCnt="0">
        <dgm:presLayoutVars>
          <dgm:chPref val="1"/>
          <dgm:dir/>
          <dgm:animOne val="branch"/>
          <dgm:animLvl val="lvl"/>
          <dgm:resizeHandles/>
        </dgm:presLayoutVars>
      </dgm:prSet>
      <dgm:spPr/>
    </dgm:pt>
    <dgm:pt modelId="{BB50EAD9-AD59-43D3-8071-0319707FE7D1}" type="pres">
      <dgm:prSet presAssocID="{88E113EC-2F14-4A75-AF16-78CA5C35EA90}" presName="hierRoot1" presStyleCnt="0"/>
      <dgm:spPr/>
    </dgm:pt>
    <dgm:pt modelId="{67A922C1-A1EF-4B00-8F28-9ED1F809015E}" type="pres">
      <dgm:prSet presAssocID="{88E113EC-2F14-4A75-AF16-78CA5C35EA90}" presName="composite" presStyleCnt="0"/>
      <dgm:spPr/>
    </dgm:pt>
    <dgm:pt modelId="{EE8CE87E-C89F-4F84-89D2-31214449769B}" type="pres">
      <dgm:prSet presAssocID="{88E113EC-2F14-4A75-AF16-78CA5C35EA90}" presName="background" presStyleLbl="node0" presStyleIdx="0" presStyleCnt="3"/>
      <dgm:spPr>
        <a:solidFill>
          <a:schemeClr val="bg1">
            <a:lumMod val="65000"/>
          </a:schemeClr>
        </a:solidFill>
        <a:ln>
          <a:solidFill>
            <a:schemeClr val="bg1">
              <a:lumMod val="65000"/>
            </a:schemeClr>
          </a:solidFill>
        </a:ln>
      </dgm:spPr>
    </dgm:pt>
    <dgm:pt modelId="{06F6C829-52BB-434D-B4B8-2B102A7DBDBA}" type="pres">
      <dgm:prSet presAssocID="{88E113EC-2F14-4A75-AF16-78CA5C35EA90}" presName="text" presStyleLbl="fgAcc0" presStyleIdx="0" presStyleCnt="3">
        <dgm:presLayoutVars>
          <dgm:chPref val="3"/>
        </dgm:presLayoutVars>
      </dgm:prSet>
      <dgm:spPr/>
    </dgm:pt>
    <dgm:pt modelId="{A69C73FB-8139-4BE5-8AFA-51F171F44B03}" type="pres">
      <dgm:prSet presAssocID="{88E113EC-2F14-4A75-AF16-78CA5C35EA90}" presName="hierChild2" presStyleCnt="0"/>
      <dgm:spPr/>
    </dgm:pt>
    <dgm:pt modelId="{F56ABA33-8111-4F14-8188-A293CF50708E}" type="pres">
      <dgm:prSet presAssocID="{21174FFE-3E44-4DEA-A725-25A5E6630DF0}" presName="hierRoot1" presStyleCnt="0"/>
      <dgm:spPr/>
    </dgm:pt>
    <dgm:pt modelId="{7E65AF18-C1D3-4115-AB05-44B92F69DE27}" type="pres">
      <dgm:prSet presAssocID="{21174FFE-3E44-4DEA-A725-25A5E6630DF0}" presName="composite" presStyleCnt="0"/>
      <dgm:spPr/>
    </dgm:pt>
    <dgm:pt modelId="{16258642-F94C-43E2-BE91-6F20FBEB5663}" type="pres">
      <dgm:prSet presAssocID="{21174FFE-3E44-4DEA-A725-25A5E6630DF0}" presName="background" presStyleLbl="node0" presStyleIdx="1" presStyleCnt="3">
        <dgm:style>
          <a:lnRef idx="2">
            <a:schemeClr val="dk1"/>
          </a:lnRef>
          <a:fillRef idx="1">
            <a:schemeClr val="lt1"/>
          </a:fillRef>
          <a:effectRef idx="0">
            <a:schemeClr val="dk1"/>
          </a:effectRef>
          <a:fontRef idx="minor">
            <a:schemeClr val="dk1"/>
          </a:fontRef>
        </dgm:style>
      </dgm:prSet>
      <dgm:spPr>
        <a:solidFill>
          <a:schemeClr val="bg1">
            <a:lumMod val="65000"/>
          </a:schemeClr>
        </a:solidFill>
      </dgm:spPr>
    </dgm:pt>
    <dgm:pt modelId="{1512049B-7BE9-4412-AA3C-FDE9B719D172}" type="pres">
      <dgm:prSet presAssocID="{21174FFE-3E44-4DEA-A725-25A5E6630DF0}" presName="text" presStyleLbl="fgAcc0" presStyleIdx="1" presStyleCnt="3">
        <dgm:presLayoutVars>
          <dgm:chPref val="3"/>
        </dgm:presLayoutVars>
      </dgm:prSet>
      <dgm:spPr/>
    </dgm:pt>
    <dgm:pt modelId="{76304A8A-559A-4CEB-B83E-337BF00E478F}" type="pres">
      <dgm:prSet presAssocID="{21174FFE-3E44-4DEA-A725-25A5E6630DF0}" presName="hierChild2" presStyleCnt="0"/>
      <dgm:spPr/>
    </dgm:pt>
    <dgm:pt modelId="{ECC43C3D-78B7-4BC0-BCA2-58B9A4132E65}" type="pres">
      <dgm:prSet presAssocID="{616A6F57-B05B-4706-8996-41018E665CD1}" presName="hierRoot1" presStyleCnt="0"/>
      <dgm:spPr/>
    </dgm:pt>
    <dgm:pt modelId="{CD267235-322A-4043-B731-D1455D255521}" type="pres">
      <dgm:prSet presAssocID="{616A6F57-B05B-4706-8996-41018E665CD1}" presName="composite" presStyleCnt="0"/>
      <dgm:spPr/>
    </dgm:pt>
    <dgm:pt modelId="{927F7811-214F-44C8-854F-BD444C908017}" type="pres">
      <dgm:prSet presAssocID="{616A6F57-B05B-4706-8996-41018E665CD1}" presName="background" presStyleLbl="node0" presStyleIdx="2" presStyleCnt="3">
        <dgm:style>
          <a:lnRef idx="2">
            <a:schemeClr val="dk1"/>
          </a:lnRef>
          <a:fillRef idx="1">
            <a:schemeClr val="lt1"/>
          </a:fillRef>
          <a:effectRef idx="0">
            <a:schemeClr val="dk1"/>
          </a:effectRef>
          <a:fontRef idx="minor">
            <a:schemeClr val="dk1"/>
          </a:fontRef>
        </dgm:style>
      </dgm:prSet>
      <dgm:spPr>
        <a:solidFill>
          <a:schemeClr val="bg1">
            <a:lumMod val="65000"/>
          </a:schemeClr>
        </a:solidFill>
      </dgm:spPr>
    </dgm:pt>
    <dgm:pt modelId="{3CB712C1-185F-41EE-8660-548EFAFD48D9}" type="pres">
      <dgm:prSet presAssocID="{616A6F57-B05B-4706-8996-41018E665CD1}" presName="text" presStyleLbl="fgAcc0" presStyleIdx="2" presStyleCnt="3">
        <dgm:presLayoutVars>
          <dgm:chPref val="3"/>
        </dgm:presLayoutVars>
      </dgm:prSet>
      <dgm:spPr/>
    </dgm:pt>
    <dgm:pt modelId="{3F1049C0-30A5-4953-A1CA-254C5C6E8D34}" type="pres">
      <dgm:prSet presAssocID="{616A6F57-B05B-4706-8996-41018E665CD1}" presName="hierChild2" presStyleCnt="0"/>
      <dgm:spPr/>
    </dgm:pt>
  </dgm:ptLst>
  <dgm:cxnLst>
    <dgm:cxn modelId="{5C301421-7390-47FA-851A-0D6C0F55844D}" srcId="{59E1FC5D-0D4C-4581-84C1-B9380A306A7A}" destId="{88E113EC-2F14-4A75-AF16-78CA5C35EA90}" srcOrd="0" destOrd="0" parTransId="{93CD0631-94D2-427C-8778-A9DC7FF3FF03}" sibTransId="{9BEF2319-E3A7-4744-8D88-5ED31F207265}"/>
    <dgm:cxn modelId="{E7DA403B-3917-40B4-83ED-32816D18CD52}" srcId="{59E1FC5D-0D4C-4581-84C1-B9380A306A7A}" destId="{616A6F57-B05B-4706-8996-41018E665CD1}" srcOrd="2" destOrd="0" parTransId="{45ED52AD-4E46-47CD-A540-6F2B7988EBC6}" sibTransId="{6476F996-ED4E-4D78-8F2F-D363256786D6}"/>
    <dgm:cxn modelId="{D7151141-8F1D-4501-B102-058B6F490D8D}" srcId="{59E1FC5D-0D4C-4581-84C1-B9380A306A7A}" destId="{21174FFE-3E44-4DEA-A725-25A5E6630DF0}" srcOrd="1" destOrd="0" parTransId="{B8713D66-7223-46D8-8F0D-DFCFBC0732AB}" sibTransId="{002548CF-A718-4DAC-B463-675B0564FC7D}"/>
    <dgm:cxn modelId="{46A82573-EDA7-470A-BE71-E9B94661DAC1}" type="presOf" srcId="{616A6F57-B05B-4706-8996-41018E665CD1}" destId="{3CB712C1-185F-41EE-8660-548EFAFD48D9}" srcOrd="0" destOrd="0" presId="urn:microsoft.com/office/officeart/2005/8/layout/hierarchy1"/>
    <dgm:cxn modelId="{FAFE2656-39BD-48BD-8131-F72FFDA5E651}" type="presOf" srcId="{21174FFE-3E44-4DEA-A725-25A5E6630DF0}" destId="{1512049B-7BE9-4412-AA3C-FDE9B719D172}" srcOrd="0" destOrd="0" presId="urn:microsoft.com/office/officeart/2005/8/layout/hierarchy1"/>
    <dgm:cxn modelId="{0BE6A6E8-20DE-4916-A119-46793EA1F5A9}" type="presOf" srcId="{88E113EC-2F14-4A75-AF16-78CA5C35EA90}" destId="{06F6C829-52BB-434D-B4B8-2B102A7DBDBA}" srcOrd="0" destOrd="0" presId="urn:microsoft.com/office/officeart/2005/8/layout/hierarchy1"/>
    <dgm:cxn modelId="{0717DFFB-06CB-4E79-A6EC-E5387F369FC0}" type="presOf" srcId="{59E1FC5D-0D4C-4581-84C1-B9380A306A7A}" destId="{85C340FF-76D1-4789-A0AB-6604701E3A5D}" srcOrd="0" destOrd="0" presId="urn:microsoft.com/office/officeart/2005/8/layout/hierarchy1"/>
    <dgm:cxn modelId="{034CE5E6-0188-4447-B5B0-BD5825E18827}" type="presParOf" srcId="{85C340FF-76D1-4789-A0AB-6604701E3A5D}" destId="{BB50EAD9-AD59-43D3-8071-0319707FE7D1}" srcOrd="0" destOrd="0" presId="urn:microsoft.com/office/officeart/2005/8/layout/hierarchy1"/>
    <dgm:cxn modelId="{EED709DB-637B-4BFA-BF01-1BB8B4BEAA86}" type="presParOf" srcId="{BB50EAD9-AD59-43D3-8071-0319707FE7D1}" destId="{67A922C1-A1EF-4B00-8F28-9ED1F809015E}" srcOrd="0" destOrd="0" presId="urn:microsoft.com/office/officeart/2005/8/layout/hierarchy1"/>
    <dgm:cxn modelId="{008E2366-C761-4A8A-98EF-B3CF2FF55EF3}" type="presParOf" srcId="{67A922C1-A1EF-4B00-8F28-9ED1F809015E}" destId="{EE8CE87E-C89F-4F84-89D2-31214449769B}" srcOrd="0" destOrd="0" presId="urn:microsoft.com/office/officeart/2005/8/layout/hierarchy1"/>
    <dgm:cxn modelId="{EBA2BBFB-BFC9-481B-A73A-BDD88BE26771}" type="presParOf" srcId="{67A922C1-A1EF-4B00-8F28-9ED1F809015E}" destId="{06F6C829-52BB-434D-B4B8-2B102A7DBDBA}" srcOrd="1" destOrd="0" presId="urn:microsoft.com/office/officeart/2005/8/layout/hierarchy1"/>
    <dgm:cxn modelId="{94B41ED6-696B-4477-9EEA-337F0FC255CE}" type="presParOf" srcId="{BB50EAD9-AD59-43D3-8071-0319707FE7D1}" destId="{A69C73FB-8139-4BE5-8AFA-51F171F44B03}" srcOrd="1" destOrd="0" presId="urn:microsoft.com/office/officeart/2005/8/layout/hierarchy1"/>
    <dgm:cxn modelId="{4A6C08DD-9E13-421A-A86C-FEA7CFB0FA62}" type="presParOf" srcId="{85C340FF-76D1-4789-A0AB-6604701E3A5D}" destId="{F56ABA33-8111-4F14-8188-A293CF50708E}" srcOrd="1" destOrd="0" presId="urn:microsoft.com/office/officeart/2005/8/layout/hierarchy1"/>
    <dgm:cxn modelId="{530C9F8D-9336-4B83-8704-0A76A6B9A094}" type="presParOf" srcId="{F56ABA33-8111-4F14-8188-A293CF50708E}" destId="{7E65AF18-C1D3-4115-AB05-44B92F69DE27}" srcOrd="0" destOrd="0" presId="urn:microsoft.com/office/officeart/2005/8/layout/hierarchy1"/>
    <dgm:cxn modelId="{BCB75DCA-C62A-4938-99F3-4D5A35CEE8F4}" type="presParOf" srcId="{7E65AF18-C1D3-4115-AB05-44B92F69DE27}" destId="{16258642-F94C-43E2-BE91-6F20FBEB5663}" srcOrd="0" destOrd="0" presId="urn:microsoft.com/office/officeart/2005/8/layout/hierarchy1"/>
    <dgm:cxn modelId="{249D9075-8B66-4E59-B137-4872E5B2499F}" type="presParOf" srcId="{7E65AF18-C1D3-4115-AB05-44B92F69DE27}" destId="{1512049B-7BE9-4412-AA3C-FDE9B719D172}" srcOrd="1" destOrd="0" presId="urn:microsoft.com/office/officeart/2005/8/layout/hierarchy1"/>
    <dgm:cxn modelId="{7CA2ED94-90A6-4007-A63E-815E4FA76955}" type="presParOf" srcId="{F56ABA33-8111-4F14-8188-A293CF50708E}" destId="{76304A8A-559A-4CEB-B83E-337BF00E478F}" srcOrd="1" destOrd="0" presId="urn:microsoft.com/office/officeart/2005/8/layout/hierarchy1"/>
    <dgm:cxn modelId="{AE419A60-F4B3-40A1-ADB6-F889EA3BF8F5}" type="presParOf" srcId="{85C340FF-76D1-4789-A0AB-6604701E3A5D}" destId="{ECC43C3D-78B7-4BC0-BCA2-58B9A4132E65}" srcOrd="2" destOrd="0" presId="urn:microsoft.com/office/officeart/2005/8/layout/hierarchy1"/>
    <dgm:cxn modelId="{845A600A-A3C9-41BA-8C9C-5205FF5E162D}" type="presParOf" srcId="{ECC43C3D-78B7-4BC0-BCA2-58B9A4132E65}" destId="{CD267235-322A-4043-B731-D1455D255521}" srcOrd="0" destOrd="0" presId="urn:microsoft.com/office/officeart/2005/8/layout/hierarchy1"/>
    <dgm:cxn modelId="{BC89C62A-3E94-41FE-AA59-C8783541A01B}" type="presParOf" srcId="{CD267235-322A-4043-B731-D1455D255521}" destId="{927F7811-214F-44C8-854F-BD444C908017}" srcOrd="0" destOrd="0" presId="urn:microsoft.com/office/officeart/2005/8/layout/hierarchy1"/>
    <dgm:cxn modelId="{7F173686-1236-4326-A6DB-9C1DA3876A60}" type="presParOf" srcId="{CD267235-322A-4043-B731-D1455D255521}" destId="{3CB712C1-185F-41EE-8660-548EFAFD48D9}" srcOrd="1" destOrd="0" presId="urn:microsoft.com/office/officeart/2005/8/layout/hierarchy1"/>
    <dgm:cxn modelId="{4D25B822-671B-43D4-BA87-4705B1C8E24C}" type="presParOf" srcId="{ECC43C3D-78B7-4BC0-BCA2-58B9A4132E65}" destId="{3F1049C0-30A5-4953-A1CA-254C5C6E8D34}" srcOrd="1" destOrd="0" presId="urn:microsoft.com/office/officeart/2005/8/layout/hierarchy1"/>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E260A31-2571-4182-BBA8-882585F94F78}"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807E81C5-A7FC-431B-8F97-2571A7C0FA09}">
      <dgm:prSet/>
      <dgm:spPr/>
      <dgm:t>
        <a:bodyPr/>
        <a:lstStyle/>
        <a:p>
          <a:pPr>
            <a:lnSpc>
              <a:spcPct val="100000"/>
            </a:lnSpc>
          </a:pPr>
          <a:r>
            <a:rPr lang="en-US" b="1">
              <a:solidFill>
                <a:schemeClr val="bg1"/>
              </a:solidFill>
            </a:rPr>
            <a:t>Automate payroll processing</a:t>
          </a:r>
          <a:r>
            <a:rPr lang="en-US">
              <a:solidFill>
                <a:schemeClr val="bg1"/>
              </a:solidFill>
            </a:rPr>
            <a:t> for employees to ensure fast, accurate, and reliable payroll calculations.</a:t>
          </a:r>
        </a:p>
      </dgm:t>
    </dgm:pt>
    <dgm:pt modelId="{12F9B7AE-EE81-4024-B5D2-0954A219E060}" type="parTrans" cxnId="{9647802D-75C5-4CC3-9280-483830360161}">
      <dgm:prSet/>
      <dgm:spPr/>
      <dgm:t>
        <a:bodyPr/>
        <a:lstStyle/>
        <a:p>
          <a:endParaRPr lang="en-US"/>
        </a:p>
      </dgm:t>
    </dgm:pt>
    <dgm:pt modelId="{66763FE6-26A6-4007-9F79-3BD5C1B85BFD}" type="sibTrans" cxnId="{9647802D-75C5-4CC3-9280-483830360161}">
      <dgm:prSet/>
      <dgm:spPr/>
      <dgm:t>
        <a:bodyPr/>
        <a:lstStyle/>
        <a:p>
          <a:pPr>
            <a:lnSpc>
              <a:spcPct val="100000"/>
            </a:lnSpc>
          </a:pPr>
          <a:endParaRPr lang="en-US"/>
        </a:p>
      </dgm:t>
    </dgm:pt>
    <dgm:pt modelId="{646325E5-3C3C-4623-9C47-B9F01E1A369E}">
      <dgm:prSet/>
      <dgm:spPr/>
      <dgm:t>
        <a:bodyPr/>
        <a:lstStyle/>
        <a:p>
          <a:pPr>
            <a:lnSpc>
              <a:spcPct val="100000"/>
            </a:lnSpc>
          </a:pPr>
          <a:r>
            <a:rPr lang="en-US" b="1">
              <a:solidFill>
                <a:schemeClr val="bg1"/>
              </a:solidFill>
            </a:rPr>
            <a:t>Ensure tax compliance</a:t>
          </a:r>
          <a:r>
            <a:rPr lang="en-US">
              <a:solidFill>
                <a:schemeClr val="bg1"/>
              </a:solidFill>
            </a:rPr>
            <a:t> by automatically calculating tax deductions based on regulations.</a:t>
          </a:r>
        </a:p>
      </dgm:t>
    </dgm:pt>
    <dgm:pt modelId="{7D8082C1-24D6-406E-9863-7DD324E30CF5}" type="parTrans" cxnId="{104E3B69-1F02-4440-9165-8156A388A036}">
      <dgm:prSet/>
      <dgm:spPr/>
      <dgm:t>
        <a:bodyPr/>
        <a:lstStyle/>
        <a:p>
          <a:endParaRPr lang="en-US"/>
        </a:p>
      </dgm:t>
    </dgm:pt>
    <dgm:pt modelId="{806F31AC-EF34-4230-8689-849533D5D276}" type="sibTrans" cxnId="{104E3B69-1F02-4440-9165-8156A388A036}">
      <dgm:prSet/>
      <dgm:spPr/>
      <dgm:t>
        <a:bodyPr/>
        <a:lstStyle/>
        <a:p>
          <a:pPr>
            <a:lnSpc>
              <a:spcPct val="100000"/>
            </a:lnSpc>
          </a:pPr>
          <a:endParaRPr lang="en-US"/>
        </a:p>
      </dgm:t>
    </dgm:pt>
    <dgm:pt modelId="{8587AB5C-FF9D-4D71-8A1F-0D64B5BDC3CC}">
      <dgm:prSet/>
      <dgm:spPr/>
      <dgm:t>
        <a:bodyPr/>
        <a:lstStyle/>
        <a:p>
          <a:pPr>
            <a:lnSpc>
              <a:spcPct val="100000"/>
            </a:lnSpc>
          </a:pPr>
          <a:r>
            <a:rPr lang="en-US" b="1">
              <a:solidFill>
                <a:schemeClr val="bg1"/>
              </a:solidFill>
            </a:rPr>
            <a:t>Provide an easy-to-use web interface</a:t>
          </a:r>
          <a:r>
            <a:rPr lang="en-US">
              <a:solidFill>
                <a:schemeClr val="bg1"/>
              </a:solidFill>
            </a:rPr>
            <a:t> for managing employee data and payroll generation.</a:t>
          </a:r>
        </a:p>
      </dgm:t>
    </dgm:pt>
    <dgm:pt modelId="{9F8070E5-5E9C-4343-AFAE-E54D399835D3}" type="parTrans" cxnId="{DB61FDBF-7FC2-4A3A-BEA5-6B8003340A7A}">
      <dgm:prSet/>
      <dgm:spPr/>
      <dgm:t>
        <a:bodyPr/>
        <a:lstStyle/>
        <a:p>
          <a:endParaRPr lang="en-US"/>
        </a:p>
      </dgm:t>
    </dgm:pt>
    <dgm:pt modelId="{B5569C4C-0600-4CB2-9C64-683E0B73A4A3}" type="sibTrans" cxnId="{DB61FDBF-7FC2-4A3A-BEA5-6B8003340A7A}">
      <dgm:prSet/>
      <dgm:spPr/>
      <dgm:t>
        <a:bodyPr/>
        <a:lstStyle/>
        <a:p>
          <a:endParaRPr lang="en-US"/>
        </a:p>
      </dgm:t>
    </dgm:pt>
    <dgm:pt modelId="{90486DC8-DDDE-44EB-A47C-56D05200EDAB}" type="pres">
      <dgm:prSet presAssocID="{2E260A31-2571-4182-BBA8-882585F94F78}" presName="root" presStyleCnt="0">
        <dgm:presLayoutVars>
          <dgm:dir/>
          <dgm:resizeHandles val="exact"/>
        </dgm:presLayoutVars>
      </dgm:prSet>
      <dgm:spPr/>
    </dgm:pt>
    <dgm:pt modelId="{2D4926B9-9D93-475B-9933-87BC1EDAB53B}" type="pres">
      <dgm:prSet presAssocID="{2E260A31-2571-4182-BBA8-882585F94F78}" presName="container" presStyleCnt="0">
        <dgm:presLayoutVars>
          <dgm:dir/>
          <dgm:resizeHandles val="exact"/>
        </dgm:presLayoutVars>
      </dgm:prSet>
      <dgm:spPr/>
    </dgm:pt>
    <dgm:pt modelId="{C1412224-292A-40CD-B26C-3625DD50964E}" type="pres">
      <dgm:prSet presAssocID="{807E81C5-A7FC-431B-8F97-2571A7C0FA09}" presName="compNode" presStyleCnt="0"/>
      <dgm:spPr/>
    </dgm:pt>
    <dgm:pt modelId="{35036F16-F4B6-437F-B6C0-0AD592D40E0B}" type="pres">
      <dgm:prSet presAssocID="{807E81C5-A7FC-431B-8F97-2571A7C0FA09}" presName="iconBgRect" presStyleLbl="bgShp" presStyleIdx="0" presStyleCnt="3"/>
      <dgm:spPr/>
    </dgm:pt>
    <dgm:pt modelId="{EFF72430-9707-45BF-87DC-176E79526AAC}" type="pres">
      <dgm:prSet presAssocID="{807E81C5-A7FC-431B-8F97-2571A7C0FA0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FA05E5E8-063D-461C-976D-0778F5FEC325}" type="pres">
      <dgm:prSet presAssocID="{807E81C5-A7FC-431B-8F97-2571A7C0FA09}" presName="spaceRect" presStyleCnt="0"/>
      <dgm:spPr/>
    </dgm:pt>
    <dgm:pt modelId="{70742108-6DF4-4F91-96F0-BB054AF1A6CC}" type="pres">
      <dgm:prSet presAssocID="{807E81C5-A7FC-431B-8F97-2571A7C0FA09}" presName="textRect" presStyleLbl="revTx" presStyleIdx="0" presStyleCnt="3">
        <dgm:presLayoutVars>
          <dgm:chMax val="1"/>
          <dgm:chPref val="1"/>
        </dgm:presLayoutVars>
      </dgm:prSet>
      <dgm:spPr/>
    </dgm:pt>
    <dgm:pt modelId="{384FE613-AA7B-42B8-B089-9E2D154770D7}" type="pres">
      <dgm:prSet presAssocID="{66763FE6-26A6-4007-9F79-3BD5C1B85BFD}" presName="sibTrans" presStyleLbl="sibTrans2D1" presStyleIdx="0" presStyleCnt="0"/>
      <dgm:spPr/>
    </dgm:pt>
    <dgm:pt modelId="{59EBEF69-C7AF-4FE6-951C-28C5534B8A4D}" type="pres">
      <dgm:prSet presAssocID="{646325E5-3C3C-4623-9C47-B9F01E1A369E}" presName="compNode" presStyleCnt="0"/>
      <dgm:spPr/>
    </dgm:pt>
    <dgm:pt modelId="{9548C075-0B5F-4AE5-A6AC-1A74542202E1}" type="pres">
      <dgm:prSet presAssocID="{646325E5-3C3C-4623-9C47-B9F01E1A369E}" presName="iconBgRect" presStyleLbl="bgShp" presStyleIdx="1" presStyleCnt="3"/>
      <dgm:spPr/>
    </dgm:pt>
    <dgm:pt modelId="{5F556BC4-99DE-4F79-8641-55FEC66F22CD}" type="pres">
      <dgm:prSet presAssocID="{646325E5-3C3C-4623-9C47-B9F01E1A369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alculator"/>
        </a:ext>
      </dgm:extLst>
    </dgm:pt>
    <dgm:pt modelId="{389E316D-6AE4-4160-BF8A-84331758ADB5}" type="pres">
      <dgm:prSet presAssocID="{646325E5-3C3C-4623-9C47-B9F01E1A369E}" presName="spaceRect" presStyleCnt="0"/>
      <dgm:spPr/>
    </dgm:pt>
    <dgm:pt modelId="{0DE1585F-E7E7-4CC9-B64B-4938759FB154}" type="pres">
      <dgm:prSet presAssocID="{646325E5-3C3C-4623-9C47-B9F01E1A369E}" presName="textRect" presStyleLbl="revTx" presStyleIdx="1" presStyleCnt="3">
        <dgm:presLayoutVars>
          <dgm:chMax val="1"/>
          <dgm:chPref val="1"/>
        </dgm:presLayoutVars>
      </dgm:prSet>
      <dgm:spPr/>
    </dgm:pt>
    <dgm:pt modelId="{932B74A7-5C13-4516-8F1D-E4451C930E83}" type="pres">
      <dgm:prSet presAssocID="{806F31AC-EF34-4230-8689-849533D5D276}" presName="sibTrans" presStyleLbl="sibTrans2D1" presStyleIdx="0" presStyleCnt="0"/>
      <dgm:spPr/>
    </dgm:pt>
    <dgm:pt modelId="{27322B0F-801C-4D23-9504-B23A49468C81}" type="pres">
      <dgm:prSet presAssocID="{8587AB5C-FF9D-4D71-8A1F-0D64B5BDC3CC}" presName="compNode" presStyleCnt="0"/>
      <dgm:spPr/>
    </dgm:pt>
    <dgm:pt modelId="{9B15374D-5B1B-4EBE-9A22-B3BE01BF6370}" type="pres">
      <dgm:prSet presAssocID="{8587AB5C-FF9D-4D71-8A1F-0D64B5BDC3CC}" presName="iconBgRect" presStyleLbl="bgShp" presStyleIdx="2" presStyleCnt="3"/>
      <dgm:spPr/>
    </dgm:pt>
    <dgm:pt modelId="{FFDB0257-79AB-41D4-B88D-1C470657E394}" type="pres">
      <dgm:prSet presAssocID="{8587AB5C-FF9D-4D71-8A1F-0D64B5BDC3C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grammer"/>
        </a:ext>
      </dgm:extLst>
    </dgm:pt>
    <dgm:pt modelId="{EB7E5151-DC95-4A21-8992-C12BB44D4741}" type="pres">
      <dgm:prSet presAssocID="{8587AB5C-FF9D-4D71-8A1F-0D64B5BDC3CC}" presName="spaceRect" presStyleCnt="0"/>
      <dgm:spPr/>
    </dgm:pt>
    <dgm:pt modelId="{D021B21F-0953-4217-8709-2BCD6615807F}" type="pres">
      <dgm:prSet presAssocID="{8587AB5C-FF9D-4D71-8A1F-0D64B5BDC3CC}" presName="textRect" presStyleLbl="revTx" presStyleIdx="2" presStyleCnt="3">
        <dgm:presLayoutVars>
          <dgm:chMax val="1"/>
          <dgm:chPref val="1"/>
        </dgm:presLayoutVars>
      </dgm:prSet>
      <dgm:spPr/>
    </dgm:pt>
  </dgm:ptLst>
  <dgm:cxnLst>
    <dgm:cxn modelId="{9B181828-01E9-48CC-8BCC-4D41884BCDED}" type="presOf" srcId="{646325E5-3C3C-4623-9C47-B9F01E1A369E}" destId="{0DE1585F-E7E7-4CC9-B64B-4938759FB154}" srcOrd="0" destOrd="0" presId="urn:microsoft.com/office/officeart/2018/2/layout/IconCircleList"/>
    <dgm:cxn modelId="{9647802D-75C5-4CC3-9280-483830360161}" srcId="{2E260A31-2571-4182-BBA8-882585F94F78}" destId="{807E81C5-A7FC-431B-8F97-2571A7C0FA09}" srcOrd="0" destOrd="0" parTransId="{12F9B7AE-EE81-4024-B5D2-0954A219E060}" sibTransId="{66763FE6-26A6-4007-9F79-3BD5C1B85BFD}"/>
    <dgm:cxn modelId="{E5AFD32E-4425-4555-8702-4D4D17953C9E}" type="presOf" srcId="{2E260A31-2571-4182-BBA8-882585F94F78}" destId="{90486DC8-DDDE-44EB-A47C-56D05200EDAB}" srcOrd="0" destOrd="0" presId="urn:microsoft.com/office/officeart/2018/2/layout/IconCircleList"/>
    <dgm:cxn modelId="{152A3A35-13AF-4832-B4C1-CF5CA20488BD}" type="presOf" srcId="{807E81C5-A7FC-431B-8F97-2571A7C0FA09}" destId="{70742108-6DF4-4F91-96F0-BB054AF1A6CC}" srcOrd="0" destOrd="0" presId="urn:microsoft.com/office/officeart/2018/2/layout/IconCircleList"/>
    <dgm:cxn modelId="{FA9F2144-0F9F-48DA-86FA-B7EB5E7D3BA2}" type="presOf" srcId="{806F31AC-EF34-4230-8689-849533D5D276}" destId="{932B74A7-5C13-4516-8F1D-E4451C930E83}" srcOrd="0" destOrd="0" presId="urn:microsoft.com/office/officeart/2018/2/layout/IconCircleList"/>
    <dgm:cxn modelId="{104E3B69-1F02-4440-9165-8156A388A036}" srcId="{2E260A31-2571-4182-BBA8-882585F94F78}" destId="{646325E5-3C3C-4623-9C47-B9F01E1A369E}" srcOrd="1" destOrd="0" parTransId="{7D8082C1-24D6-406E-9863-7DD324E30CF5}" sibTransId="{806F31AC-EF34-4230-8689-849533D5D276}"/>
    <dgm:cxn modelId="{0B4C59B0-CC16-4787-A4EC-A0ED75230A43}" type="presOf" srcId="{66763FE6-26A6-4007-9F79-3BD5C1B85BFD}" destId="{384FE613-AA7B-42B8-B089-9E2D154770D7}" srcOrd="0" destOrd="0" presId="urn:microsoft.com/office/officeart/2018/2/layout/IconCircleList"/>
    <dgm:cxn modelId="{DB61FDBF-7FC2-4A3A-BEA5-6B8003340A7A}" srcId="{2E260A31-2571-4182-BBA8-882585F94F78}" destId="{8587AB5C-FF9D-4D71-8A1F-0D64B5BDC3CC}" srcOrd="2" destOrd="0" parTransId="{9F8070E5-5E9C-4343-AFAE-E54D399835D3}" sibTransId="{B5569C4C-0600-4CB2-9C64-683E0B73A4A3}"/>
    <dgm:cxn modelId="{3FAE09D2-A87E-4331-BCE3-357E9BCEFA9F}" type="presOf" srcId="{8587AB5C-FF9D-4D71-8A1F-0D64B5BDC3CC}" destId="{D021B21F-0953-4217-8709-2BCD6615807F}" srcOrd="0" destOrd="0" presId="urn:microsoft.com/office/officeart/2018/2/layout/IconCircleList"/>
    <dgm:cxn modelId="{7CD9D5B3-69B4-4136-BFED-B1C61147018C}" type="presParOf" srcId="{90486DC8-DDDE-44EB-A47C-56D05200EDAB}" destId="{2D4926B9-9D93-475B-9933-87BC1EDAB53B}" srcOrd="0" destOrd="0" presId="urn:microsoft.com/office/officeart/2018/2/layout/IconCircleList"/>
    <dgm:cxn modelId="{1FA8A1A4-B207-4C85-A08E-58385F64944C}" type="presParOf" srcId="{2D4926B9-9D93-475B-9933-87BC1EDAB53B}" destId="{C1412224-292A-40CD-B26C-3625DD50964E}" srcOrd="0" destOrd="0" presId="urn:microsoft.com/office/officeart/2018/2/layout/IconCircleList"/>
    <dgm:cxn modelId="{74E994DC-1A50-4467-AA28-F387E39A7973}" type="presParOf" srcId="{C1412224-292A-40CD-B26C-3625DD50964E}" destId="{35036F16-F4B6-437F-B6C0-0AD592D40E0B}" srcOrd="0" destOrd="0" presId="urn:microsoft.com/office/officeart/2018/2/layout/IconCircleList"/>
    <dgm:cxn modelId="{7C9F3F6D-6760-4929-8B92-761984AFD593}" type="presParOf" srcId="{C1412224-292A-40CD-B26C-3625DD50964E}" destId="{EFF72430-9707-45BF-87DC-176E79526AAC}" srcOrd="1" destOrd="0" presId="urn:microsoft.com/office/officeart/2018/2/layout/IconCircleList"/>
    <dgm:cxn modelId="{32782247-727A-498D-8F23-E6C459A4844F}" type="presParOf" srcId="{C1412224-292A-40CD-B26C-3625DD50964E}" destId="{FA05E5E8-063D-461C-976D-0778F5FEC325}" srcOrd="2" destOrd="0" presId="urn:microsoft.com/office/officeart/2018/2/layout/IconCircleList"/>
    <dgm:cxn modelId="{2EB24ADF-1C2C-4360-AD5C-E54670D47940}" type="presParOf" srcId="{C1412224-292A-40CD-B26C-3625DD50964E}" destId="{70742108-6DF4-4F91-96F0-BB054AF1A6CC}" srcOrd="3" destOrd="0" presId="urn:microsoft.com/office/officeart/2018/2/layout/IconCircleList"/>
    <dgm:cxn modelId="{4B9F3056-F65B-44DE-B9B7-D2B42AB8259D}" type="presParOf" srcId="{2D4926B9-9D93-475B-9933-87BC1EDAB53B}" destId="{384FE613-AA7B-42B8-B089-9E2D154770D7}" srcOrd="1" destOrd="0" presId="urn:microsoft.com/office/officeart/2018/2/layout/IconCircleList"/>
    <dgm:cxn modelId="{13548071-089E-48FA-A7E5-09E9573F3E37}" type="presParOf" srcId="{2D4926B9-9D93-475B-9933-87BC1EDAB53B}" destId="{59EBEF69-C7AF-4FE6-951C-28C5534B8A4D}" srcOrd="2" destOrd="0" presId="urn:microsoft.com/office/officeart/2018/2/layout/IconCircleList"/>
    <dgm:cxn modelId="{807E57CD-61BD-479A-B437-BA28E554EFD4}" type="presParOf" srcId="{59EBEF69-C7AF-4FE6-951C-28C5534B8A4D}" destId="{9548C075-0B5F-4AE5-A6AC-1A74542202E1}" srcOrd="0" destOrd="0" presId="urn:microsoft.com/office/officeart/2018/2/layout/IconCircleList"/>
    <dgm:cxn modelId="{126DA2FA-B9D9-45A8-B92F-333783267101}" type="presParOf" srcId="{59EBEF69-C7AF-4FE6-951C-28C5534B8A4D}" destId="{5F556BC4-99DE-4F79-8641-55FEC66F22CD}" srcOrd="1" destOrd="0" presId="urn:microsoft.com/office/officeart/2018/2/layout/IconCircleList"/>
    <dgm:cxn modelId="{B4C23217-E181-4C39-9245-444070759ADD}" type="presParOf" srcId="{59EBEF69-C7AF-4FE6-951C-28C5534B8A4D}" destId="{389E316D-6AE4-4160-BF8A-84331758ADB5}" srcOrd="2" destOrd="0" presId="urn:microsoft.com/office/officeart/2018/2/layout/IconCircleList"/>
    <dgm:cxn modelId="{C46D78E8-B6A6-4404-AAFE-F57CB6904D7B}" type="presParOf" srcId="{59EBEF69-C7AF-4FE6-951C-28C5534B8A4D}" destId="{0DE1585F-E7E7-4CC9-B64B-4938759FB154}" srcOrd="3" destOrd="0" presId="urn:microsoft.com/office/officeart/2018/2/layout/IconCircleList"/>
    <dgm:cxn modelId="{8AD24D10-B56F-43D1-BEB7-46F2F9D55EA0}" type="presParOf" srcId="{2D4926B9-9D93-475B-9933-87BC1EDAB53B}" destId="{932B74A7-5C13-4516-8F1D-E4451C930E83}" srcOrd="3" destOrd="0" presId="urn:microsoft.com/office/officeart/2018/2/layout/IconCircleList"/>
    <dgm:cxn modelId="{EE51DC68-D698-45F4-9020-0BAE2174929F}" type="presParOf" srcId="{2D4926B9-9D93-475B-9933-87BC1EDAB53B}" destId="{27322B0F-801C-4D23-9504-B23A49468C81}" srcOrd="4" destOrd="0" presId="urn:microsoft.com/office/officeart/2018/2/layout/IconCircleList"/>
    <dgm:cxn modelId="{F6008A53-536C-4EE0-BE4E-368B7CFAB1B2}" type="presParOf" srcId="{27322B0F-801C-4D23-9504-B23A49468C81}" destId="{9B15374D-5B1B-4EBE-9A22-B3BE01BF6370}" srcOrd="0" destOrd="0" presId="urn:microsoft.com/office/officeart/2018/2/layout/IconCircleList"/>
    <dgm:cxn modelId="{411275DC-586B-47EC-B364-1D6F4578F094}" type="presParOf" srcId="{27322B0F-801C-4D23-9504-B23A49468C81}" destId="{FFDB0257-79AB-41D4-B88D-1C470657E394}" srcOrd="1" destOrd="0" presId="urn:microsoft.com/office/officeart/2018/2/layout/IconCircleList"/>
    <dgm:cxn modelId="{873E2BF6-E7B5-4F36-B53F-9371E4BF601E}" type="presParOf" srcId="{27322B0F-801C-4D23-9504-B23A49468C81}" destId="{EB7E5151-DC95-4A21-8992-C12BB44D4741}" srcOrd="2" destOrd="0" presId="urn:microsoft.com/office/officeart/2018/2/layout/IconCircleList"/>
    <dgm:cxn modelId="{92FA8DC7-0004-4D50-9F68-E3E2E4645706}" type="presParOf" srcId="{27322B0F-801C-4D23-9504-B23A49468C81}" destId="{D021B21F-0953-4217-8709-2BCD6615807F}" srcOrd="3" destOrd="0" presId="urn:microsoft.com/office/officeart/2018/2/layout/IconCircleList"/>
  </dgm:cxnLst>
  <dgm:bg/>
  <dgm:whole/>
  <dgm:extLst>
    <a:ext uri="http://schemas.microsoft.com/office/drawing/2008/diagram">
      <dsp:dataModelExt xmlns:dsp="http://schemas.microsoft.com/office/drawing/2008/diagram" relId="rId2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E260A31-2571-4182-BBA8-882585F94F78}"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807E81C5-A7FC-431B-8F97-2571A7C0FA09}">
      <dgm:prSet/>
      <dgm:spPr/>
      <dgm:t>
        <a:bodyPr/>
        <a:lstStyle/>
        <a:p>
          <a:pPr>
            <a:lnSpc>
              <a:spcPct val="100000"/>
            </a:lnSpc>
          </a:pPr>
          <a:r>
            <a:rPr lang="en-US" b="1">
              <a:solidFill>
                <a:schemeClr val="bg1"/>
              </a:solidFill>
            </a:rPr>
            <a:t>Automate payroll processing</a:t>
          </a:r>
          <a:r>
            <a:rPr lang="en-US">
              <a:solidFill>
                <a:schemeClr val="bg1"/>
              </a:solidFill>
            </a:rPr>
            <a:t> for employees to ensure fast, accurate, and reliable payroll calculations.</a:t>
          </a:r>
        </a:p>
      </dgm:t>
    </dgm:pt>
    <dgm:pt modelId="{12F9B7AE-EE81-4024-B5D2-0954A219E060}" type="parTrans" cxnId="{9647802D-75C5-4CC3-9280-483830360161}">
      <dgm:prSet/>
      <dgm:spPr/>
      <dgm:t>
        <a:bodyPr/>
        <a:lstStyle/>
        <a:p>
          <a:endParaRPr lang="en-US"/>
        </a:p>
      </dgm:t>
    </dgm:pt>
    <dgm:pt modelId="{66763FE6-26A6-4007-9F79-3BD5C1B85BFD}" type="sibTrans" cxnId="{9647802D-75C5-4CC3-9280-483830360161}">
      <dgm:prSet/>
      <dgm:spPr/>
      <dgm:t>
        <a:bodyPr/>
        <a:lstStyle/>
        <a:p>
          <a:pPr>
            <a:lnSpc>
              <a:spcPct val="100000"/>
            </a:lnSpc>
          </a:pPr>
          <a:endParaRPr lang="en-US"/>
        </a:p>
      </dgm:t>
    </dgm:pt>
    <dgm:pt modelId="{646325E5-3C3C-4623-9C47-B9F01E1A369E}">
      <dgm:prSet/>
      <dgm:spPr/>
      <dgm:t>
        <a:bodyPr/>
        <a:lstStyle/>
        <a:p>
          <a:pPr>
            <a:lnSpc>
              <a:spcPct val="100000"/>
            </a:lnSpc>
          </a:pPr>
          <a:r>
            <a:rPr lang="en-US" b="1">
              <a:solidFill>
                <a:schemeClr val="bg1"/>
              </a:solidFill>
            </a:rPr>
            <a:t>Ensure tax compliance</a:t>
          </a:r>
          <a:r>
            <a:rPr lang="en-US">
              <a:solidFill>
                <a:schemeClr val="bg1"/>
              </a:solidFill>
            </a:rPr>
            <a:t> by automatically calculating tax deductions based on regulations.</a:t>
          </a:r>
        </a:p>
      </dgm:t>
    </dgm:pt>
    <dgm:pt modelId="{7D8082C1-24D6-406E-9863-7DD324E30CF5}" type="parTrans" cxnId="{104E3B69-1F02-4440-9165-8156A388A036}">
      <dgm:prSet/>
      <dgm:spPr/>
      <dgm:t>
        <a:bodyPr/>
        <a:lstStyle/>
        <a:p>
          <a:endParaRPr lang="en-US"/>
        </a:p>
      </dgm:t>
    </dgm:pt>
    <dgm:pt modelId="{806F31AC-EF34-4230-8689-849533D5D276}" type="sibTrans" cxnId="{104E3B69-1F02-4440-9165-8156A388A036}">
      <dgm:prSet/>
      <dgm:spPr/>
      <dgm:t>
        <a:bodyPr/>
        <a:lstStyle/>
        <a:p>
          <a:pPr>
            <a:lnSpc>
              <a:spcPct val="100000"/>
            </a:lnSpc>
          </a:pPr>
          <a:endParaRPr lang="en-US"/>
        </a:p>
      </dgm:t>
    </dgm:pt>
    <dgm:pt modelId="{8587AB5C-FF9D-4D71-8A1F-0D64B5BDC3CC}">
      <dgm:prSet/>
      <dgm:spPr/>
      <dgm:t>
        <a:bodyPr/>
        <a:lstStyle/>
        <a:p>
          <a:pPr>
            <a:lnSpc>
              <a:spcPct val="100000"/>
            </a:lnSpc>
          </a:pPr>
          <a:r>
            <a:rPr lang="en-US" b="1">
              <a:solidFill>
                <a:schemeClr val="bg1"/>
              </a:solidFill>
            </a:rPr>
            <a:t>Provide an easy-to-use web interface</a:t>
          </a:r>
          <a:r>
            <a:rPr lang="en-US">
              <a:solidFill>
                <a:schemeClr val="bg1"/>
              </a:solidFill>
            </a:rPr>
            <a:t> for managing employee data and payroll generation.</a:t>
          </a:r>
        </a:p>
      </dgm:t>
    </dgm:pt>
    <dgm:pt modelId="{9F8070E5-5E9C-4343-AFAE-E54D399835D3}" type="parTrans" cxnId="{DB61FDBF-7FC2-4A3A-BEA5-6B8003340A7A}">
      <dgm:prSet/>
      <dgm:spPr/>
      <dgm:t>
        <a:bodyPr/>
        <a:lstStyle/>
        <a:p>
          <a:endParaRPr lang="en-US"/>
        </a:p>
      </dgm:t>
    </dgm:pt>
    <dgm:pt modelId="{B5569C4C-0600-4CB2-9C64-683E0B73A4A3}" type="sibTrans" cxnId="{DB61FDBF-7FC2-4A3A-BEA5-6B8003340A7A}">
      <dgm:prSet/>
      <dgm:spPr/>
      <dgm:t>
        <a:bodyPr/>
        <a:lstStyle/>
        <a:p>
          <a:endParaRPr lang="en-US"/>
        </a:p>
      </dgm:t>
    </dgm:pt>
    <dgm:pt modelId="{90486DC8-DDDE-44EB-A47C-56D05200EDAB}" type="pres">
      <dgm:prSet presAssocID="{2E260A31-2571-4182-BBA8-882585F94F78}" presName="root" presStyleCnt="0">
        <dgm:presLayoutVars>
          <dgm:dir/>
          <dgm:resizeHandles val="exact"/>
        </dgm:presLayoutVars>
      </dgm:prSet>
      <dgm:spPr/>
    </dgm:pt>
    <dgm:pt modelId="{2D4926B9-9D93-475B-9933-87BC1EDAB53B}" type="pres">
      <dgm:prSet presAssocID="{2E260A31-2571-4182-BBA8-882585F94F78}" presName="container" presStyleCnt="0">
        <dgm:presLayoutVars>
          <dgm:dir/>
          <dgm:resizeHandles val="exact"/>
        </dgm:presLayoutVars>
      </dgm:prSet>
      <dgm:spPr/>
    </dgm:pt>
    <dgm:pt modelId="{C1412224-292A-40CD-B26C-3625DD50964E}" type="pres">
      <dgm:prSet presAssocID="{807E81C5-A7FC-431B-8F97-2571A7C0FA09}" presName="compNode" presStyleCnt="0"/>
      <dgm:spPr/>
    </dgm:pt>
    <dgm:pt modelId="{35036F16-F4B6-437F-B6C0-0AD592D40E0B}" type="pres">
      <dgm:prSet presAssocID="{807E81C5-A7FC-431B-8F97-2571A7C0FA09}" presName="iconBgRect" presStyleLbl="bgShp" presStyleIdx="0" presStyleCnt="3"/>
      <dgm:spPr/>
    </dgm:pt>
    <dgm:pt modelId="{EFF72430-9707-45BF-87DC-176E79526AAC}" type="pres">
      <dgm:prSet presAssocID="{807E81C5-A7FC-431B-8F97-2571A7C0FA0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FA05E5E8-063D-461C-976D-0778F5FEC325}" type="pres">
      <dgm:prSet presAssocID="{807E81C5-A7FC-431B-8F97-2571A7C0FA09}" presName="spaceRect" presStyleCnt="0"/>
      <dgm:spPr/>
    </dgm:pt>
    <dgm:pt modelId="{70742108-6DF4-4F91-96F0-BB054AF1A6CC}" type="pres">
      <dgm:prSet presAssocID="{807E81C5-A7FC-431B-8F97-2571A7C0FA09}" presName="textRect" presStyleLbl="revTx" presStyleIdx="0" presStyleCnt="3">
        <dgm:presLayoutVars>
          <dgm:chMax val="1"/>
          <dgm:chPref val="1"/>
        </dgm:presLayoutVars>
      </dgm:prSet>
      <dgm:spPr/>
    </dgm:pt>
    <dgm:pt modelId="{384FE613-AA7B-42B8-B089-9E2D154770D7}" type="pres">
      <dgm:prSet presAssocID="{66763FE6-26A6-4007-9F79-3BD5C1B85BFD}" presName="sibTrans" presStyleLbl="sibTrans2D1" presStyleIdx="0" presStyleCnt="0"/>
      <dgm:spPr/>
    </dgm:pt>
    <dgm:pt modelId="{59EBEF69-C7AF-4FE6-951C-28C5534B8A4D}" type="pres">
      <dgm:prSet presAssocID="{646325E5-3C3C-4623-9C47-B9F01E1A369E}" presName="compNode" presStyleCnt="0"/>
      <dgm:spPr/>
    </dgm:pt>
    <dgm:pt modelId="{9548C075-0B5F-4AE5-A6AC-1A74542202E1}" type="pres">
      <dgm:prSet presAssocID="{646325E5-3C3C-4623-9C47-B9F01E1A369E}" presName="iconBgRect" presStyleLbl="bgShp" presStyleIdx="1" presStyleCnt="3"/>
      <dgm:spPr/>
    </dgm:pt>
    <dgm:pt modelId="{5F556BC4-99DE-4F79-8641-55FEC66F22CD}" type="pres">
      <dgm:prSet presAssocID="{646325E5-3C3C-4623-9C47-B9F01E1A369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alculator"/>
        </a:ext>
      </dgm:extLst>
    </dgm:pt>
    <dgm:pt modelId="{389E316D-6AE4-4160-BF8A-84331758ADB5}" type="pres">
      <dgm:prSet presAssocID="{646325E5-3C3C-4623-9C47-B9F01E1A369E}" presName="spaceRect" presStyleCnt="0"/>
      <dgm:spPr/>
    </dgm:pt>
    <dgm:pt modelId="{0DE1585F-E7E7-4CC9-B64B-4938759FB154}" type="pres">
      <dgm:prSet presAssocID="{646325E5-3C3C-4623-9C47-B9F01E1A369E}" presName="textRect" presStyleLbl="revTx" presStyleIdx="1" presStyleCnt="3">
        <dgm:presLayoutVars>
          <dgm:chMax val="1"/>
          <dgm:chPref val="1"/>
        </dgm:presLayoutVars>
      </dgm:prSet>
      <dgm:spPr/>
    </dgm:pt>
    <dgm:pt modelId="{932B74A7-5C13-4516-8F1D-E4451C930E83}" type="pres">
      <dgm:prSet presAssocID="{806F31AC-EF34-4230-8689-849533D5D276}" presName="sibTrans" presStyleLbl="sibTrans2D1" presStyleIdx="0" presStyleCnt="0"/>
      <dgm:spPr/>
    </dgm:pt>
    <dgm:pt modelId="{27322B0F-801C-4D23-9504-B23A49468C81}" type="pres">
      <dgm:prSet presAssocID="{8587AB5C-FF9D-4D71-8A1F-0D64B5BDC3CC}" presName="compNode" presStyleCnt="0"/>
      <dgm:spPr/>
    </dgm:pt>
    <dgm:pt modelId="{9B15374D-5B1B-4EBE-9A22-B3BE01BF6370}" type="pres">
      <dgm:prSet presAssocID="{8587AB5C-FF9D-4D71-8A1F-0D64B5BDC3CC}" presName="iconBgRect" presStyleLbl="bgShp" presStyleIdx="2" presStyleCnt="3"/>
      <dgm:spPr/>
    </dgm:pt>
    <dgm:pt modelId="{FFDB0257-79AB-41D4-B88D-1C470657E394}" type="pres">
      <dgm:prSet presAssocID="{8587AB5C-FF9D-4D71-8A1F-0D64B5BDC3C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grammer"/>
        </a:ext>
      </dgm:extLst>
    </dgm:pt>
    <dgm:pt modelId="{EB7E5151-DC95-4A21-8992-C12BB44D4741}" type="pres">
      <dgm:prSet presAssocID="{8587AB5C-FF9D-4D71-8A1F-0D64B5BDC3CC}" presName="spaceRect" presStyleCnt="0"/>
      <dgm:spPr/>
    </dgm:pt>
    <dgm:pt modelId="{D021B21F-0953-4217-8709-2BCD6615807F}" type="pres">
      <dgm:prSet presAssocID="{8587AB5C-FF9D-4D71-8A1F-0D64B5BDC3CC}" presName="textRect" presStyleLbl="revTx" presStyleIdx="2" presStyleCnt="3">
        <dgm:presLayoutVars>
          <dgm:chMax val="1"/>
          <dgm:chPref val="1"/>
        </dgm:presLayoutVars>
      </dgm:prSet>
      <dgm:spPr/>
    </dgm:pt>
  </dgm:ptLst>
  <dgm:cxnLst>
    <dgm:cxn modelId="{9B181828-01E9-48CC-8BCC-4D41884BCDED}" type="presOf" srcId="{646325E5-3C3C-4623-9C47-B9F01E1A369E}" destId="{0DE1585F-E7E7-4CC9-B64B-4938759FB154}" srcOrd="0" destOrd="0" presId="urn:microsoft.com/office/officeart/2018/2/layout/IconCircleList"/>
    <dgm:cxn modelId="{9647802D-75C5-4CC3-9280-483830360161}" srcId="{2E260A31-2571-4182-BBA8-882585F94F78}" destId="{807E81C5-A7FC-431B-8F97-2571A7C0FA09}" srcOrd="0" destOrd="0" parTransId="{12F9B7AE-EE81-4024-B5D2-0954A219E060}" sibTransId="{66763FE6-26A6-4007-9F79-3BD5C1B85BFD}"/>
    <dgm:cxn modelId="{E5AFD32E-4425-4555-8702-4D4D17953C9E}" type="presOf" srcId="{2E260A31-2571-4182-BBA8-882585F94F78}" destId="{90486DC8-DDDE-44EB-A47C-56D05200EDAB}" srcOrd="0" destOrd="0" presId="urn:microsoft.com/office/officeart/2018/2/layout/IconCircleList"/>
    <dgm:cxn modelId="{152A3A35-13AF-4832-B4C1-CF5CA20488BD}" type="presOf" srcId="{807E81C5-A7FC-431B-8F97-2571A7C0FA09}" destId="{70742108-6DF4-4F91-96F0-BB054AF1A6CC}" srcOrd="0" destOrd="0" presId="urn:microsoft.com/office/officeart/2018/2/layout/IconCircleList"/>
    <dgm:cxn modelId="{FA9F2144-0F9F-48DA-86FA-B7EB5E7D3BA2}" type="presOf" srcId="{806F31AC-EF34-4230-8689-849533D5D276}" destId="{932B74A7-5C13-4516-8F1D-E4451C930E83}" srcOrd="0" destOrd="0" presId="urn:microsoft.com/office/officeart/2018/2/layout/IconCircleList"/>
    <dgm:cxn modelId="{104E3B69-1F02-4440-9165-8156A388A036}" srcId="{2E260A31-2571-4182-BBA8-882585F94F78}" destId="{646325E5-3C3C-4623-9C47-B9F01E1A369E}" srcOrd="1" destOrd="0" parTransId="{7D8082C1-24D6-406E-9863-7DD324E30CF5}" sibTransId="{806F31AC-EF34-4230-8689-849533D5D276}"/>
    <dgm:cxn modelId="{0B4C59B0-CC16-4787-A4EC-A0ED75230A43}" type="presOf" srcId="{66763FE6-26A6-4007-9F79-3BD5C1B85BFD}" destId="{384FE613-AA7B-42B8-B089-9E2D154770D7}" srcOrd="0" destOrd="0" presId="urn:microsoft.com/office/officeart/2018/2/layout/IconCircleList"/>
    <dgm:cxn modelId="{DB61FDBF-7FC2-4A3A-BEA5-6B8003340A7A}" srcId="{2E260A31-2571-4182-BBA8-882585F94F78}" destId="{8587AB5C-FF9D-4D71-8A1F-0D64B5BDC3CC}" srcOrd="2" destOrd="0" parTransId="{9F8070E5-5E9C-4343-AFAE-E54D399835D3}" sibTransId="{B5569C4C-0600-4CB2-9C64-683E0B73A4A3}"/>
    <dgm:cxn modelId="{3FAE09D2-A87E-4331-BCE3-357E9BCEFA9F}" type="presOf" srcId="{8587AB5C-FF9D-4D71-8A1F-0D64B5BDC3CC}" destId="{D021B21F-0953-4217-8709-2BCD6615807F}" srcOrd="0" destOrd="0" presId="urn:microsoft.com/office/officeart/2018/2/layout/IconCircleList"/>
    <dgm:cxn modelId="{7CD9D5B3-69B4-4136-BFED-B1C61147018C}" type="presParOf" srcId="{90486DC8-DDDE-44EB-A47C-56D05200EDAB}" destId="{2D4926B9-9D93-475B-9933-87BC1EDAB53B}" srcOrd="0" destOrd="0" presId="urn:microsoft.com/office/officeart/2018/2/layout/IconCircleList"/>
    <dgm:cxn modelId="{1FA8A1A4-B207-4C85-A08E-58385F64944C}" type="presParOf" srcId="{2D4926B9-9D93-475B-9933-87BC1EDAB53B}" destId="{C1412224-292A-40CD-B26C-3625DD50964E}" srcOrd="0" destOrd="0" presId="urn:microsoft.com/office/officeart/2018/2/layout/IconCircleList"/>
    <dgm:cxn modelId="{74E994DC-1A50-4467-AA28-F387E39A7973}" type="presParOf" srcId="{C1412224-292A-40CD-B26C-3625DD50964E}" destId="{35036F16-F4B6-437F-B6C0-0AD592D40E0B}" srcOrd="0" destOrd="0" presId="urn:microsoft.com/office/officeart/2018/2/layout/IconCircleList"/>
    <dgm:cxn modelId="{7C9F3F6D-6760-4929-8B92-761984AFD593}" type="presParOf" srcId="{C1412224-292A-40CD-B26C-3625DD50964E}" destId="{EFF72430-9707-45BF-87DC-176E79526AAC}" srcOrd="1" destOrd="0" presId="urn:microsoft.com/office/officeart/2018/2/layout/IconCircleList"/>
    <dgm:cxn modelId="{32782247-727A-498D-8F23-E6C459A4844F}" type="presParOf" srcId="{C1412224-292A-40CD-B26C-3625DD50964E}" destId="{FA05E5E8-063D-461C-976D-0778F5FEC325}" srcOrd="2" destOrd="0" presId="urn:microsoft.com/office/officeart/2018/2/layout/IconCircleList"/>
    <dgm:cxn modelId="{2EB24ADF-1C2C-4360-AD5C-E54670D47940}" type="presParOf" srcId="{C1412224-292A-40CD-B26C-3625DD50964E}" destId="{70742108-6DF4-4F91-96F0-BB054AF1A6CC}" srcOrd="3" destOrd="0" presId="urn:microsoft.com/office/officeart/2018/2/layout/IconCircleList"/>
    <dgm:cxn modelId="{4B9F3056-F65B-44DE-B9B7-D2B42AB8259D}" type="presParOf" srcId="{2D4926B9-9D93-475B-9933-87BC1EDAB53B}" destId="{384FE613-AA7B-42B8-B089-9E2D154770D7}" srcOrd="1" destOrd="0" presId="urn:microsoft.com/office/officeart/2018/2/layout/IconCircleList"/>
    <dgm:cxn modelId="{13548071-089E-48FA-A7E5-09E9573F3E37}" type="presParOf" srcId="{2D4926B9-9D93-475B-9933-87BC1EDAB53B}" destId="{59EBEF69-C7AF-4FE6-951C-28C5534B8A4D}" srcOrd="2" destOrd="0" presId="urn:microsoft.com/office/officeart/2018/2/layout/IconCircleList"/>
    <dgm:cxn modelId="{807E57CD-61BD-479A-B437-BA28E554EFD4}" type="presParOf" srcId="{59EBEF69-C7AF-4FE6-951C-28C5534B8A4D}" destId="{9548C075-0B5F-4AE5-A6AC-1A74542202E1}" srcOrd="0" destOrd="0" presId="urn:microsoft.com/office/officeart/2018/2/layout/IconCircleList"/>
    <dgm:cxn modelId="{126DA2FA-B9D9-45A8-B92F-333783267101}" type="presParOf" srcId="{59EBEF69-C7AF-4FE6-951C-28C5534B8A4D}" destId="{5F556BC4-99DE-4F79-8641-55FEC66F22CD}" srcOrd="1" destOrd="0" presId="urn:microsoft.com/office/officeart/2018/2/layout/IconCircleList"/>
    <dgm:cxn modelId="{B4C23217-E181-4C39-9245-444070759ADD}" type="presParOf" srcId="{59EBEF69-C7AF-4FE6-951C-28C5534B8A4D}" destId="{389E316D-6AE4-4160-BF8A-84331758ADB5}" srcOrd="2" destOrd="0" presId="urn:microsoft.com/office/officeart/2018/2/layout/IconCircleList"/>
    <dgm:cxn modelId="{C46D78E8-B6A6-4404-AAFE-F57CB6904D7B}" type="presParOf" srcId="{59EBEF69-C7AF-4FE6-951C-28C5534B8A4D}" destId="{0DE1585F-E7E7-4CC9-B64B-4938759FB154}" srcOrd="3" destOrd="0" presId="urn:microsoft.com/office/officeart/2018/2/layout/IconCircleList"/>
    <dgm:cxn modelId="{8AD24D10-B56F-43D1-BEB7-46F2F9D55EA0}" type="presParOf" srcId="{2D4926B9-9D93-475B-9933-87BC1EDAB53B}" destId="{932B74A7-5C13-4516-8F1D-E4451C930E83}" srcOrd="3" destOrd="0" presId="urn:microsoft.com/office/officeart/2018/2/layout/IconCircleList"/>
    <dgm:cxn modelId="{EE51DC68-D698-45F4-9020-0BAE2174929F}" type="presParOf" srcId="{2D4926B9-9D93-475B-9933-87BC1EDAB53B}" destId="{27322B0F-801C-4D23-9504-B23A49468C81}" srcOrd="4" destOrd="0" presId="urn:microsoft.com/office/officeart/2018/2/layout/IconCircleList"/>
    <dgm:cxn modelId="{F6008A53-536C-4EE0-BE4E-368B7CFAB1B2}" type="presParOf" srcId="{27322B0F-801C-4D23-9504-B23A49468C81}" destId="{9B15374D-5B1B-4EBE-9A22-B3BE01BF6370}" srcOrd="0" destOrd="0" presId="urn:microsoft.com/office/officeart/2018/2/layout/IconCircleList"/>
    <dgm:cxn modelId="{411275DC-586B-47EC-B364-1D6F4578F094}" type="presParOf" srcId="{27322B0F-801C-4D23-9504-B23A49468C81}" destId="{FFDB0257-79AB-41D4-B88D-1C470657E394}" srcOrd="1" destOrd="0" presId="urn:microsoft.com/office/officeart/2018/2/layout/IconCircleList"/>
    <dgm:cxn modelId="{873E2BF6-E7B5-4F36-B53F-9371E4BF601E}" type="presParOf" srcId="{27322B0F-801C-4D23-9504-B23A49468C81}" destId="{EB7E5151-DC95-4A21-8992-C12BB44D4741}" srcOrd="2" destOrd="0" presId="urn:microsoft.com/office/officeart/2018/2/layout/IconCircleList"/>
    <dgm:cxn modelId="{92FA8DC7-0004-4D50-9F68-E3E2E4645706}" type="presParOf" srcId="{27322B0F-801C-4D23-9504-B23A49468C81}" destId="{D021B21F-0953-4217-8709-2BCD6615807F}"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5F01A53-71CE-4CA2-ACE7-C15D519CF91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23A6600-D7FD-4891-A977-84172AA1A8E9}">
      <dgm:prSet/>
      <dgm:spPr/>
      <dgm:t>
        <a:bodyPr/>
        <a:lstStyle/>
        <a:p>
          <a:pPr>
            <a:lnSpc>
              <a:spcPct val="100000"/>
            </a:lnSpc>
          </a:pPr>
          <a:r>
            <a:rPr lang="en-US" dirty="0"/>
            <a:t>Traditional payroll methods are </a:t>
          </a:r>
          <a:r>
            <a:rPr lang="en-US" b="1" dirty="0"/>
            <a:t>prone to human error</a:t>
          </a:r>
          <a:r>
            <a:rPr lang="en-US" dirty="0"/>
            <a:t>, such as mistakes in tax calculations or incorrect employee records.</a:t>
          </a:r>
        </a:p>
      </dgm:t>
    </dgm:pt>
    <dgm:pt modelId="{09B489F3-5907-4037-86AF-902BCB2D9ECA}" type="parTrans" cxnId="{45D74090-5044-46BB-9B1A-162EB36E2D90}">
      <dgm:prSet/>
      <dgm:spPr/>
      <dgm:t>
        <a:bodyPr/>
        <a:lstStyle/>
        <a:p>
          <a:endParaRPr lang="en-US"/>
        </a:p>
      </dgm:t>
    </dgm:pt>
    <dgm:pt modelId="{0E249E7C-B1EC-4C79-9D63-623C85298065}" type="sibTrans" cxnId="{45D74090-5044-46BB-9B1A-162EB36E2D90}">
      <dgm:prSet/>
      <dgm:spPr/>
      <dgm:t>
        <a:bodyPr/>
        <a:lstStyle/>
        <a:p>
          <a:endParaRPr lang="en-US"/>
        </a:p>
      </dgm:t>
    </dgm:pt>
    <dgm:pt modelId="{4D5480BA-CFD3-4807-B15A-E7DF45CEF19C}">
      <dgm:prSet/>
      <dgm:spPr/>
      <dgm:t>
        <a:bodyPr/>
        <a:lstStyle/>
        <a:p>
          <a:pPr>
            <a:lnSpc>
              <a:spcPct val="100000"/>
            </a:lnSpc>
          </a:pPr>
          <a:r>
            <a:rPr lang="en-US" dirty="0"/>
            <a:t>These methods are not </a:t>
          </a:r>
          <a:r>
            <a:rPr lang="en-US" b="1" dirty="0"/>
            <a:t>scalable - </a:t>
          </a:r>
          <a:r>
            <a:rPr lang="en-US" dirty="0"/>
            <a:t>as businesses grow, managing payroll manually becomes more difficult.</a:t>
          </a:r>
        </a:p>
      </dgm:t>
    </dgm:pt>
    <dgm:pt modelId="{249AFBB6-048F-4A60-8300-709D0193D66D}" type="parTrans" cxnId="{AF163A96-6A6A-4420-9AD4-8CB18EB991FB}">
      <dgm:prSet/>
      <dgm:spPr/>
      <dgm:t>
        <a:bodyPr/>
        <a:lstStyle/>
        <a:p>
          <a:endParaRPr lang="en-US"/>
        </a:p>
      </dgm:t>
    </dgm:pt>
    <dgm:pt modelId="{745ABED5-4F49-43A7-B8DA-3F6357D447D2}" type="sibTrans" cxnId="{AF163A96-6A6A-4420-9AD4-8CB18EB991FB}">
      <dgm:prSet/>
      <dgm:spPr/>
      <dgm:t>
        <a:bodyPr/>
        <a:lstStyle/>
        <a:p>
          <a:endParaRPr lang="en-US"/>
        </a:p>
      </dgm:t>
    </dgm:pt>
    <dgm:pt modelId="{259B3B0C-0C5D-4E66-B96F-B305FB23B60E}">
      <dgm:prSet/>
      <dgm:spPr/>
      <dgm:t>
        <a:bodyPr/>
        <a:lstStyle/>
        <a:p>
          <a:pPr>
            <a:lnSpc>
              <a:spcPct val="100000"/>
            </a:lnSpc>
          </a:pPr>
          <a:r>
            <a:rPr lang="en-US" b="1" dirty="0"/>
            <a:t>Tax deductions</a:t>
          </a:r>
          <a:r>
            <a:rPr lang="en-US" dirty="0"/>
            <a:t> and </a:t>
          </a:r>
          <a:r>
            <a:rPr lang="en-US" b="1" dirty="0"/>
            <a:t>employee records</a:t>
          </a:r>
          <a:r>
            <a:rPr lang="en-US" dirty="0"/>
            <a:t> can easily be </a:t>
          </a:r>
          <a:r>
            <a:rPr lang="en-US" b="1" dirty="0"/>
            <a:t>mismanaged</a:t>
          </a:r>
          <a:r>
            <a:rPr lang="en-US" dirty="0"/>
            <a:t>, leading to compliance issues.</a:t>
          </a:r>
        </a:p>
      </dgm:t>
    </dgm:pt>
    <dgm:pt modelId="{B843AA2F-F54C-4C4B-8DE3-FB2D0055E253}" type="parTrans" cxnId="{974AC02D-E94D-40AB-9B76-CD1004617614}">
      <dgm:prSet/>
      <dgm:spPr/>
      <dgm:t>
        <a:bodyPr/>
        <a:lstStyle/>
        <a:p>
          <a:endParaRPr lang="en-US"/>
        </a:p>
      </dgm:t>
    </dgm:pt>
    <dgm:pt modelId="{3E8738EB-0B48-4A4B-9794-B7F48A8CDC9D}" type="sibTrans" cxnId="{974AC02D-E94D-40AB-9B76-CD1004617614}">
      <dgm:prSet/>
      <dgm:spPr/>
      <dgm:t>
        <a:bodyPr/>
        <a:lstStyle/>
        <a:p>
          <a:endParaRPr lang="en-US"/>
        </a:p>
      </dgm:t>
    </dgm:pt>
    <dgm:pt modelId="{FD8F343E-B92E-4F66-ABF9-C37E71E4BDF9}" type="pres">
      <dgm:prSet presAssocID="{65F01A53-71CE-4CA2-ACE7-C15D519CF914}" presName="root" presStyleCnt="0">
        <dgm:presLayoutVars>
          <dgm:dir/>
          <dgm:resizeHandles val="exact"/>
        </dgm:presLayoutVars>
      </dgm:prSet>
      <dgm:spPr/>
    </dgm:pt>
    <dgm:pt modelId="{51E2A12A-3DE4-400A-99CD-3E06B9CFFDF1}" type="pres">
      <dgm:prSet presAssocID="{623A6600-D7FD-4891-A977-84172AA1A8E9}" presName="compNode" presStyleCnt="0"/>
      <dgm:spPr/>
    </dgm:pt>
    <dgm:pt modelId="{582AA55E-EC89-4834-AF51-90185A0943EC}" type="pres">
      <dgm:prSet presAssocID="{623A6600-D7FD-4891-A977-84172AA1A8E9}" presName="bgRect" presStyleLbl="bgShp" presStyleIdx="0" presStyleCnt="3"/>
      <dgm:spPr/>
    </dgm:pt>
    <dgm:pt modelId="{CE6E6700-8651-4B1C-8015-8B1DC497B055}" type="pres">
      <dgm:prSet presAssocID="{623A6600-D7FD-4891-A977-84172AA1A8E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alculator"/>
        </a:ext>
      </dgm:extLst>
    </dgm:pt>
    <dgm:pt modelId="{0BD2230B-D36F-41E3-942E-44FFD15E3572}" type="pres">
      <dgm:prSet presAssocID="{623A6600-D7FD-4891-A977-84172AA1A8E9}" presName="spaceRect" presStyleCnt="0"/>
      <dgm:spPr/>
    </dgm:pt>
    <dgm:pt modelId="{F09E0725-57AF-4189-8B4F-E07962980D91}" type="pres">
      <dgm:prSet presAssocID="{623A6600-D7FD-4891-A977-84172AA1A8E9}" presName="parTx" presStyleLbl="revTx" presStyleIdx="0" presStyleCnt="3">
        <dgm:presLayoutVars>
          <dgm:chMax val="0"/>
          <dgm:chPref val="0"/>
        </dgm:presLayoutVars>
      </dgm:prSet>
      <dgm:spPr/>
    </dgm:pt>
    <dgm:pt modelId="{9F70D735-F96A-44C4-902C-142974AC9EEF}" type="pres">
      <dgm:prSet presAssocID="{0E249E7C-B1EC-4C79-9D63-623C85298065}" presName="sibTrans" presStyleCnt="0"/>
      <dgm:spPr/>
    </dgm:pt>
    <dgm:pt modelId="{E81702A0-1142-499F-9800-25485C8878ED}" type="pres">
      <dgm:prSet presAssocID="{4D5480BA-CFD3-4807-B15A-E7DF45CEF19C}" presName="compNode" presStyleCnt="0"/>
      <dgm:spPr/>
    </dgm:pt>
    <dgm:pt modelId="{D988E1F2-C6B8-429B-9EDE-A7314B9F864D}" type="pres">
      <dgm:prSet presAssocID="{4D5480BA-CFD3-4807-B15A-E7DF45CEF19C}" presName="bgRect" presStyleLbl="bgShp" presStyleIdx="1" presStyleCnt="3"/>
      <dgm:spPr/>
    </dgm:pt>
    <dgm:pt modelId="{FF07A765-531C-4A0B-9A75-A8FA476962E8}" type="pres">
      <dgm:prSet presAssocID="{4D5480BA-CFD3-4807-B15A-E7DF45CEF19C}" presName="iconRect" presStyleLbl="node1" presStyleIdx="1" presStyleCnt="3" custLinFactNeighborX="1477" custLinFactNeighborY="-869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ar graph with upward trend with solid fill"/>
        </a:ext>
      </dgm:extLst>
    </dgm:pt>
    <dgm:pt modelId="{D0F5BD00-6618-4E8A-A584-33A46C1605C5}" type="pres">
      <dgm:prSet presAssocID="{4D5480BA-CFD3-4807-B15A-E7DF45CEF19C}" presName="spaceRect" presStyleCnt="0"/>
      <dgm:spPr/>
    </dgm:pt>
    <dgm:pt modelId="{2739DB76-6123-42C9-8331-DA34FE583EF7}" type="pres">
      <dgm:prSet presAssocID="{4D5480BA-CFD3-4807-B15A-E7DF45CEF19C}" presName="parTx" presStyleLbl="revTx" presStyleIdx="1" presStyleCnt="3">
        <dgm:presLayoutVars>
          <dgm:chMax val="0"/>
          <dgm:chPref val="0"/>
        </dgm:presLayoutVars>
      </dgm:prSet>
      <dgm:spPr/>
    </dgm:pt>
    <dgm:pt modelId="{3572B205-D458-4708-B6A7-2D5F5789A734}" type="pres">
      <dgm:prSet presAssocID="{745ABED5-4F49-43A7-B8DA-3F6357D447D2}" presName="sibTrans" presStyleCnt="0"/>
      <dgm:spPr/>
    </dgm:pt>
    <dgm:pt modelId="{D8D4260C-5EA1-48E8-8E98-5ED9E616F31C}" type="pres">
      <dgm:prSet presAssocID="{259B3B0C-0C5D-4E66-B96F-B305FB23B60E}" presName="compNode" presStyleCnt="0"/>
      <dgm:spPr/>
    </dgm:pt>
    <dgm:pt modelId="{F5844076-8A2C-46F7-9E4A-65F8DB54D040}" type="pres">
      <dgm:prSet presAssocID="{259B3B0C-0C5D-4E66-B96F-B305FB23B60E}" presName="bgRect" presStyleLbl="bgShp" presStyleIdx="2" presStyleCnt="3"/>
      <dgm:spPr/>
    </dgm:pt>
    <dgm:pt modelId="{B600CF4D-0CFA-4A75-B28F-10CAB099CD78}" type="pres">
      <dgm:prSet presAssocID="{259B3B0C-0C5D-4E66-B96F-B305FB23B60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ffice Worker"/>
        </a:ext>
      </dgm:extLst>
    </dgm:pt>
    <dgm:pt modelId="{76FFA619-200E-4C2C-86B4-45DF9FF34BED}" type="pres">
      <dgm:prSet presAssocID="{259B3B0C-0C5D-4E66-B96F-B305FB23B60E}" presName="spaceRect" presStyleCnt="0"/>
      <dgm:spPr/>
    </dgm:pt>
    <dgm:pt modelId="{9DD135C4-9A3A-4F40-A9C5-A8D9AA413FA7}" type="pres">
      <dgm:prSet presAssocID="{259B3B0C-0C5D-4E66-B96F-B305FB23B60E}" presName="parTx" presStyleLbl="revTx" presStyleIdx="2" presStyleCnt="3">
        <dgm:presLayoutVars>
          <dgm:chMax val="0"/>
          <dgm:chPref val="0"/>
        </dgm:presLayoutVars>
      </dgm:prSet>
      <dgm:spPr/>
    </dgm:pt>
  </dgm:ptLst>
  <dgm:cxnLst>
    <dgm:cxn modelId="{AF6A1F12-3304-487E-8439-0DF6710108EB}" type="presOf" srcId="{623A6600-D7FD-4891-A977-84172AA1A8E9}" destId="{F09E0725-57AF-4189-8B4F-E07962980D91}" srcOrd="0" destOrd="0" presId="urn:microsoft.com/office/officeart/2018/2/layout/IconVerticalSolidList"/>
    <dgm:cxn modelId="{974AC02D-E94D-40AB-9B76-CD1004617614}" srcId="{65F01A53-71CE-4CA2-ACE7-C15D519CF914}" destId="{259B3B0C-0C5D-4E66-B96F-B305FB23B60E}" srcOrd="2" destOrd="0" parTransId="{B843AA2F-F54C-4C4B-8DE3-FB2D0055E253}" sibTransId="{3E8738EB-0B48-4A4B-9794-B7F48A8CDC9D}"/>
    <dgm:cxn modelId="{1A1C2D31-EC73-4FD0-BBD1-DB5890A725F7}" type="presOf" srcId="{259B3B0C-0C5D-4E66-B96F-B305FB23B60E}" destId="{9DD135C4-9A3A-4F40-A9C5-A8D9AA413FA7}" srcOrd="0" destOrd="0" presId="urn:microsoft.com/office/officeart/2018/2/layout/IconVerticalSolidList"/>
    <dgm:cxn modelId="{30E80D73-84B0-4902-8E2E-66B8925215D3}" type="presOf" srcId="{4D5480BA-CFD3-4807-B15A-E7DF45CEF19C}" destId="{2739DB76-6123-42C9-8331-DA34FE583EF7}" srcOrd="0" destOrd="0" presId="urn:microsoft.com/office/officeart/2018/2/layout/IconVerticalSolidList"/>
    <dgm:cxn modelId="{45D74090-5044-46BB-9B1A-162EB36E2D90}" srcId="{65F01A53-71CE-4CA2-ACE7-C15D519CF914}" destId="{623A6600-D7FD-4891-A977-84172AA1A8E9}" srcOrd="0" destOrd="0" parTransId="{09B489F3-5907-4037-86AF-902BCB2D9ECA}" sibTransId="{0E249E7C-B1EC-4C79-9D63-623C85298065}"/>
    <dgm:cxn modelId="{AF163A96-6A6A-4420-9AD4-8CB18EB991FB}" srcId="{65F01A53-71CE-4CA2-ACE7-C15D519CF914}" destId="{4D5480BA-CFD3-4807-B15A-E7DF45CEF19C}" srcOrd="1" destOrd="0" parTransId="{249AFBB6-048F-4A60-8300-709D0193D66D}" sibTransId="{745ABED5-4F49-43A7-B8DA-3F6357D447D2}"/>
    <dgm:cxn modelId="{844729C6-B3AC-4DE7-8971-EF5B2D0FBA0C}" type="presOf" srcId="{65F01A53-71CE-4CA2-ACE7-C15D519CF914}" destId="{FD8F343E-B92E-4F66-ABF9-C37E71E4BDF9}" srcOrd="0" destOrd="0" presId="urn:microsoft.com/office/officeart/2018/2/layout/IconVerticalSolidList"/>
    <dgm:cxn modelId="{5B7DF15D-0EED-4CBC-8D6F-468ECE8D7DE4}" type="presParOf" srcId="{FD8F343E-B92E-4F66-ABF9-C37E71E4BDF9}" destId="{51E2A12A-3DE4-400A-99CD-3E06B9CFFDF1}" srcOrd="0" destOrd="0" presId="urn:microsoft.com/office/officeart/2018/2/layout/IconVerticalSolidList"/>
    <dgm:cxn modelId="{FD5EE035-4E24-45AF-8BED-9AEA69EEF317}" type="presParOf" srcId="{51E2A12A-3DE4-400A-99CD-3E06B9CFFDF1}" destId="{582AA55E-EC89-4834-AF51-90185A0943EC}" srcOrd="0" destOrd="0" presId="urn:microsoft.com/office/officeart/2018/2/layout/IconVerticalSolidList"/>
    <dgm:cxn modelId="{B055EF72-8978-496F-AAB3-B72443A4843C}" type="presParOf" srcId="{51E2A12A-3DE4-400A-99CD-3E06B9CFFDF1}" destId="{CE6E6700-8651-4B1C-8015-8B1DC497B055}" srcOrd="1" destOrd="0" presId="urn:microsoft.com/office/officeart/2018/2/layout/IconVerticalSolidList"/>
    <dgm:cxn modelId="{4FE318E4-EBB3-4679-95AC-1E45C0DC57BA}" type="presParOf" srcId="{51E2A12A-3DE4-400A-99CD-3E06B9CFFDF1}" destId="{0BD2230B-D36F-41E3-942E-44FFD15E3572}" srcOrd="2" destOrd="0" presId="urn:microsoft.com/office/officeart/2018/2/layout/IconVerticalSolidList"/>
    <dgm:cxn modelId="{82B6B0C2-C825-4F75-A661-F713A68D6ACA}" type="presParOf" srcId="{51E2A12A-3DE4-400A-99CD-3E06B9CFFDF1}" destId="{F09E0725-57AF-4189-8B4F-E07962980D91}" srcOrd="3" destOrd="0" presId="urn:microsoft.com/office/officeart/2018/2/layout/IconVerticalSolidList"/>
    <dgm:cxn modelId="{010D61BA-772D-4E44-B636-5EF621FD1AF8}" type="presParOf" srcId="{FD8F343E-B92E-4F66-ABF9-C37E71E4BDF9}" destId="{9F70D735-F96A-44C4-902C-142974AC9EEF}" srcOrd="1" destOrd="0" presId="urn:microsoft.com/office/officeart/2018/2/layout/IconVerticalSolidList"/>
    <dgm:cxn modelId="{0BF33D9F-BD1C-4C9C-8E5E-60364F90B0F2}" type="presParOf" srcId="{FD8F343E-B92E-4F66-ABF9-C37E71E4BDF9}" destId="{E81702A0-1142-499F-9800-25485C8878ED}" srcOrd="2" destOrd="0" presId="urn:microsoft.com/office/officeart/2018/2/layout/IconVerticalSolidList"/>
    <dgm:cxn modelId="{81D49125-62B8-4E61-8BA7-D97190C52927}" type="presParOf" srcId="{E81702A0-1142-499F-9800-25485C8878ED}" destId="{D988E1F2-C6B8-429B-9EDE-A7314B9F864D}" srcOrd="0" destOrd="0" presId="urn:microsoft.com/office/officeart/2018/2/layout/IconVerticalSolidList"/>
    <dgm:cxn modelId="{5C252EF4-9835-4D25-A7F9-FA8900289E7D}" type="presParOf" srcId="{E81702A0-1142-499F-9800-25485C8878ED}" destId="{FF07A765-531C-4A0B-9A75-A8FA476962E8}" srcOrd="1" destOrd="0" presId="urn:microsoft.com/office/officeart/2018/2/layout/IconVerticalSolidList"/>
    <dgm:cxn modelId="{904EFC47-36DD-4777-BF6F-9E71C3F8EE69}" type="presParOf" srcId="{E81702A0-1142-499F-9800-25485C8878ED}" destId="{D0F5BD00-6618-4E8A-A584-33A46C1605C5}" srcOrd="2" destOrd="0" presId="urn:microsoft.com/office/officeart/2018/2/layout/IconVerticalSolidList"/>
    <dgm:cxn modelId="{0C5A657E-52EB-486F-AF87-EF4EA9D55920}" type="presParOf" srcId="{E81702A0-1142-499F-9800-25485C8878ED}" destId="{2739DB76-6123-42C9-8331-DA34FE583EF7}" srcOrd="3" destOrd="0" presId="urn:microsoft.com/office/officeart/2018/2/layout/IconVerticalSolidList"/>
    <dgm:cxn modelId="{AB974B67-1876-45F5-A793-7A0E9FFA2DFC}" type="presParOf" srcId="{FD8F343E-B92E-4F66-ABF9-C37E71E4BDF9}" destId="{3572B205-D458-4708-B6A7-2D5F5789A734}" srcOrd="3" destOrd="0" presId="urn:microsoft.com/office/officeart/2018/2/layout/IconVerticalSolidList"/>
    <dgm:cxn modelId="{2FAA2A59-E4EA-487D-94C2-5DAA343C2E21}" type="presParOf" srcId="{FD8F343E-B92E-4F66-ABF9-C37E71E4BDF9}" destId="{D8D4260C-5EA1-48E8-8E98-5ED9E616F31C}" srcOrd="4" destOrd="0" presId="urn:microsoft.com/office/officeart/2018/2/layout/IconVerticalSolidList"/>
    <dgm:cxn modelId="{7D2D66AC-1F94-4B1C-8778-337592E10CA3}" type="presParOf" srcId="{D8D4260C-5EA1-48E8-8E98-5ED9E616F31C}" destId="{F5844076-8A2C-46F7-9E4A-65F8DB54D040}" srcOrd="0" destOrd="0" presId="urn:microsoft.com/office/officeart/2018/2/layout/IconVerticalSolidList"/>
    <dgm:cxn modelId="{FEF24D5A-3992-48E2-98E6-051D21A3E9DD}" type="presParOf" srcId="{D8D4260C-5EA1-48E8-8E98-5ED9E616F31C}" destId="{B600CF4D-0CFA-4A75-B28F-10CAB099CD78}" srcOrd="1" destOrd="0" presId="urn:microsoft.com/office/officeart/2018/2/layout/IconVerticalSolidList"/>
    <dgm:cxn modelId="{84A0F69E-7601-4AE3-A027-6049EF2170C8}" type="presParOf" srcId="{D8D4260C-5EA1-48E8-8E98-5ED9E616F31C}" destId="{76FFA619-200E-4C2C-86B4-45DF9FF34BED}" srcOrd="2" destOrd="0" presId="urn:microsoft.com/office/officeart/2018/2/layout/IconVerticalSolidList"/>
    <dgm:cxn modelId="{A060E0B0-6149-4015-BDE3-C574D1768E5D}" type="presParOf" srcId="{D8D4260C-5EA1-48E8-8E98-5ED9E616F31C}" destId="{9DD135C4-9A3A-4F40-A9C5-A8D9AA413FA7}" srcOrd="3" destOrd="0" presId="urn:microsoft.com/office/officeart/2018/2/layout/IconVerticalSolidLis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E260A31-2571-4182-BBA8-882585F94F78}"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807E81C5-A7FC-431B-8F97-2571A7C0FA09}">
      <dgm:prSet/>
      <dgm:spPr/>
      <dgm:t>
        <a:bodyPr/>
        <a:lstStyle/>
        <a:p>
          <a:pPr>
            <a:lnSpc>
              <a:spcPct val="100000"/>
            </a:lnSpc>
          </a:pPr>
          <a:r>
            <a:rPr lang="en-US" b="1">
              <a:solidFill>
                <a:schemeClr val="bg1"/>
              </a:solidFill>
            </a:rPr>
            <a:t>Automate payroll processing</a:t>
          </a:r>
          <a:r>
            <a:rPr lang="en-US">
              <a:solidFill>
                <a:schemeClr val="bg1"/>
              </a:solidFill>
            </a:rPr>
            <a:t> for employees to ensure fast, accurate, and reliable payroll calculations.</a:t>
          </a:r>
        </a:p>
      </dgm:t>
    </dgm:pt>
    <dgm:pt modelId="{12F9B7AE-EE81-4024-B5D2-0954A219E060}" type="parTrans" cxnId="{9647802D-75C5-4CC3-9280-483830360161}">
      <dgm:prSet/>
      <dgm:spPr/>
      <dgm:t>
        <a:bodyPr/>
        <a:lstStyle/>
        <a:p>
          <a:endParaRPr lang="en-US"/>
        </a:p>
      </dgm:t>
    </dgm:pt>
    <dgm:pt modelId="{66763FE6-26A6-4007-9F79-3BD5C1B85BFD}" type="sibTrans" cxnId="{9647802D-75C5-4CC3-9280-483830360161}">
      <dgm:prSet/>
      <dgm:spPr/>
      <dgm:t>
        <a:bodyPr/>
        <a:lstStyle/>
        <a:p>
          <a:pPr>
            <a:lnSpc>
              <a:spcPct val="100000"/>
            </a:lnSpc>
          </a:pPr>
          <a:endParaRPr lang="en-US"/>
        </a:p>
      </dgm:t>
    </dgm:pt>
    <dgm:pt modelId="{646325E5-3C3C-4623-9C47-B9F01E1A369E}">
      <dgm:prSet/>
      <dgm:spPr/>
      <dgm:t>
        <a:bodyPr/>
        <a:lstStyle/>
        <a:p>
          <a:pPr>
            <a:lnSpc>
              <a:spcPct val="100000"/>
            </a:lnSpc>
          </a:pPr>
          <a:r>
            <a:rPr lang="en-US" b="1">
              <a:solidFill>
                <a:schemeClr val="bg1"/>
              </a:solidFill>
            </a:rPr>
            <a:t>Ensure tax compliance</a:t>
          </a:r>
          <a:r>
            <a:rPr lang="en-US">
              <a:solidFill>
                <a:schemeClr val="bg1"/>
              </a:solidFill>
            </a:rPr>
            <a:t> by automatically calculating tax deductions based on regulations.</a:t>
          </a:r>
        </a:p>
      </dgm:t>
    </dgm:pt>
    <dgm:pt modelId="{7D8082C1-24D6-406E-9863-7DD324E30CF5}" type="parTrans" cxnId="{104E3B69-1F02-4440-9165-8156A388A036}">
      <dgm:prSet/>
      <dgm:spPr/>
      <dgm:t>
        <a:bodyPr/>
        <a:lstStyle/>
        <a:p>
          <a:endParaRPr lang="en-US"/>
        </a:p>
      </dgm:t>
    </dgm:pt>
    <dgm:pt modelId="{806F31AC-EF34-4230-8689-849533D5D276}" type="sibTrans" cxnId="{104E3B69-1F02-4440-9165-8156A388A036}">
      <dgm:prSet/>
      <dgm:spPr/>
      <dgm:t>
        <a:bodyPr/>
        <a:lstStyle/>
        <a:p>
          <a:pPr>
            <a:lnSpc>
              <a:spcPct val="100000"/>
            </a:lnSpc>
          </a:pPr>
          <a:endParaRPr lang="en-US"/>
        </a:p>
      </dgm:t>
    </dgm:pt>
    <dgm:pt modelId="{8587AB5C-FF9D-4D71-8A1F-0D64B5BDC3CC}">
      <dgm:prSet/>
      <dgm:spPr/>
      <dgm:t>
        <a:bodyPr/>
        <a:lstStyle/>
        <a:p>
          <a:pPr>
            <a:lnSpc>
              <a:spcPct val="100000"/>
            </a:lnSpc>
          </a:pPr>
          <a:r>
            <a:rPr lang="en-US" b="1">
              <a:solidFill>
                <a:schemeClr val="bg1"/>
              </a:solidFill>
            </a:rPr>
            <a:t>Provide an easy-to-use web interface</a:t>
          </a:r>
          <a:r>
            <a:rPr lang="en-US">
              <a:solidFill>
                <a:schemeClr val="bg1"/>
              </a:solidFill>
            </a:rPr>
            <a:t> for managing employee data and payroll generation.</a:t>
          </a:r>
        </a:p>
      </dgm:t>
    </dgm:pt>
    <dgm:pt modelId="{9F8070E5-5E9C-4343-AFAE-E54D399835D3}" type="parTrans" cxnId="{DB61FDBF-7FC2-4A3A-BEA5-6B8003340A7A}">
      <dgm:prSet/>
      <dgm:spPr/>
      <dgm:t>
        <a:bodyPr/>
        <a:lstStyle/>
        <a:p>
          <a:endParaRPr lang="en-US"/>
        </a:p>
      </dgm:t>
    </dgm:pt>
    <dgm:pt modelId="{B5569C4C-0600-4CB2-9C64-683E0B73A4A3}" type="sibTrans" cxnId="{DB61FDBF-7FC2-4A3A-BEA5-6B8003340A7A}">
      <dgm:prSet/>
      <dgm:spPr/>
      <dgm:t>
        <a:bodyPr/>
        <a:lstStyle/>
        <a:p>
          <a:endParaRPr lang="en-US"/>
        </a:p>
      </dgm:t>
    </dgm:pt>
    <dgm:pt modelId="{90486DC8-DDDE-44EB-A47C-56D05200EDAB}" type="pres">
      <dgm:prSet presAssocID="{2E260A31-2571-4182-BBA8-882585F94F78}" presName="root" presStyleCnt="0">
        <dgm:presLayoutVars>
          <dgm:dir/>
          <dgm:resizeHandles val="exact"/>
        </dgm:presLayoutVars>
      </dgm:prSet>
      <dgm:spPr/>
    </dgm:pt>
    <dgm:pt modelId="{2D4926B9-9D93-475B-9933-87BC1EDAB53B}" type="pres">
      <dgm:prSet presAssocID="{2E260A31-2571-4182-BBA8-882585F94F78}" presName="container" presStyleCnt="0">
        <dgm:presLayoutVars>
          <dgm:dir/>
          <dgm:resizeHandles val="exact"/>
        </dgm:presLayoutVars>
      </dgm:prSet>
      <dgm:spPr/>
    </dgm:pt>
    <dgm:pt modelId="{C1412224-292A-40CD-B26C-3625DD50964E}" type="pres">
      <dgm:prSet presAssocID="{807E81C5-A7FC-431B-8F97-2571A7C0FA09}" presName="compNode" presStyleCnt="0"/>
      <dgm:spPr/>
    </dgm:pt>
    <dgm:pt modelId="{35036F16-F4B6-437F-B6C0-0AD592D40E0B}" type="pres">
      <dgm:prSet presAssocID="{807E81C5-A7FC-431B-8F97-2571A7C0FA09}" presName="iconBgRect" presStyleLbl="bgShp" presStyleIdx="0" presStyleCnt="3"/>
      <dgm:spPr/>
    </dgm:pt>
    <dgm:pt modelId="{EFF72430-9707-45BF-87DC-176E79526AAC}" type="pres">
      <dgm:prSet presAssocID="{807E81C5-A7FC-431B-8F97-2571A7C0FA0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FA05E5E8-063D-461C-976D-0778F5FEC325}" type="pres">
      <dgm:prSet presAssocID="{807E81C5-A7FC-431B-8F97-2571A7C0FA09}" presName="spaceRect" presStyleCnt="0"/>
      <dgm:spPr/>
    </dgm:pt>
    <dgm:pt modelId="{70742108-6DF4-4F91-96F0-BB054AF1A6CC}" type="pres">
      <dgm:prSet presAssocID="{807E81C5-A7FC-431B-8F97-2571A7C0FA09}" presName="textRect" presStyleLbl="revTx" presStyleIdx="0" presStyleCnt="3">
        <dgm:presLayoutVars>
          <dgm:chMax val="1"/>
          <dgm:chPref val="1"/>
        </dgm:presLayoutVars>
      </dgm:prSet>
      <dgm:spPr/>
    </dgm:pt>
    <dgm:pt modelId="{384FE613-AA7B-42B8-B089-9E2D154770D7}" type="pres">
      <dgm:prSet presAssocID="{66763FE6-26A6-4007-9F79-3BD5C1B85BFD}" presName="sibTrans" presStyleLbl="sibTrans2D1" presStyleIdx="0" presStyleCnt="0"/>
      <dgm:spPr/>
    </dgm:pt>
    <dgm:pt modelId="{59EBEF69-C7AF-4FE6-951C-28C5534B8A4D}" type="pres">
      <dgm:prSet presAssocID="{646325E5-3C3C-4623-9C47-B9F01E1A369E}" presName="compNode" presStyleCnt="0"/>
      <dgm:spPr/>
    </dgm:pt>
    <dgm:pt modelId="{9548C075-0B5F-4AE5-A6AC-1A74542202E1}" type="pres">
      <dgm:prSet presAssocID="{646325E5-3C3C-4623-9C47-B9F01E1A369E}" presName="iconBgRect" presStyleLbl="bgShp" presStyleIdx="1" presStyleCnt="3"/>
      <dgm:spPr/>
    </dgm:pt>
    <dgm:pt modelId="{5F556BC4-99DE-4F79-8641-55FEC66F22CD}" type="pres">
      <dgm:prSet presAssocID="{646325E5-3C3C-4623-9C47-B9F01E1A369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alculator"/>
        </a:ext>
      </dgm:extLst>
    </dgm:pt>
    <dgm:pt modelId="{389E316D-6AE4-4160-BF8A-84331758ADB5}" type="pres">
      <dgm:prSet presAssocID="{646325E5-3C3C-4623-9C47-B9F01E1A369E}" presName="spaceRect" presStyleCnt="0"/>
      <dgm:spPr/>
    </dgm:pt>
    <dgm:pt modelId="{0DE1585F-E7E7-4CC9-B64B-4938759FB154}" type="pres">
      <dgm:prSet presAssocID="{646325E5-3C3C-4623-9C47-B9F01E1A369E}" presName="textRect" presStyleLbl="revTx" presStyleIdx="1" presStyleCnt="3">
        <dgm:presLayoutVars>
          <dgm:chMax val="1"/>
          <dgm:chPref val="1"/>
        </dgm:presLayoutVars>
      </dgm:prSet>
      <dgm:spPr/>
    </dgm:pt>
    <dgm:pt modelId="{932B74A7-5C13-4516-8F1D-E4451C930E83}" type="pres">
      <dgm:prSet presAssocID="{806F31AC-EF34-4230-8689-849533D5D276}" presName="sibTrans" presStyleLbl="sibTrans2D1" presStyleIdx="0" presStyleCnt="0"/>
      <dgm:spPr/>
    </dgm:pt>
    <dgm:pt modelId="{27322B0F-801C-4D23-9504-B23A49468C81}" type="pres">
      <dgm:prSet presAssocID="{8587AB5C-FF9D-4D71-8A1F-0D64B5BDC3CC}" presName="compNode" presStyleCnt="0"/>
      <dgm:spPr/>
    </dgm:pt>
    <dgm:pt modelId="{9B15374D-5B1B-4EBE-9A22-B3BE01BF6370}" type="pres">
      <dgm:prSet presAssocID="{8587AB5C-FF9D-4D71-8A1F-0D64B5BDC3CC}" presName="iconBgRect" presStyleLbl="bgShp" presStyleIdx="2" presStyleCnt="3"/>
      <dgm:spPr/>
    </dgm:pt>
    <dgm:pt modelId="{FFDB0257-79AB-41D4-B88D-1C470657E394}" type="pres">
      <dgm:prSet presAssocID="{8587AB5C-FF9D-4D71-8A1F-0D64B5BDC3C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grammer"/>
        </a:ext>
      </dgm:extLst>
    </dgm:pt>
    <dgm:pt modelId="{EB7E5151-DC95-4A21-8992-C12BB44D4741}" type="pres">
      <dgm:prSet presAssocID="{8587AB5C-FF9D-4D71-8A1F-0D64B5BDC3CC}" presName="spaceRect" presStyleCnt="0"/>
      <dgm:spPr/>
    </dgm:pt>
    <dgm:pt modelId="{D021B21F-0953-4217-8709-2BCD6615807F}" type="pres">
      <dgm:prSet presAssocID="{8587AB5C-FF9D-4D71-8A1F-0D64B5BDC3CC}" presName="textRect" presStyleLbl="revTx" presStyleIdx="2" presStyleCnt="3">
        <dgm:presLayoutVars>
          <dgm:chMax val="1"/>
          <dgm:chPref val="1"/>
        </dgm:presLayoutVars>
      </dgm:prSet>
      <dgm:spPr/>
    </dgm:pt>
  </dgm:ptLst>
  <dgm:cxnLst>
    <dgm:cxn modelId="{9B181828-01E9-48CC-8BCC-4D41884BCDED}" type="presOf" srcId="{646325E5-3C3C-4623-9C47-B9F01E1A369E}" destId="{0DE1585F-E7E7-4CC9-B64B-4938759FB154}" srcOrd="0" destOrd="0" presId="urn:microsoft.com/office/officeart/2018/2/layout/IconCircleList"/>
    <dgm:cxn modelId="{9647802D-75C5-4CC3-9280-483830360161}" srcId="{2E260A31-2571-4182-BBA8-882585F94F78}" destId="{807E81C5-A7FC-431B-8F97-2571A7C0FA09}" srcOrd="0" destOrd="0" parTransId="{12F9B7AE-EE81-4024-B5D2-0954A219E060}" sibTransId="{66763FE6-26A6-4007-9F79-3BD5C1B85BFD}"/>
    <dgm:cxn modelId="{E5AFD32E-4425-4555-8702-4D4D17953C9E}" type="presOf" srcId="{2E260A31-2571-4182-BBA8-882585F94F78}" destId="{90486DC8-DDDE-44EB-A47C-56D05200EDAB}" srcOrd="0" destOrd="0" presId="urn:microsoft.com/office/officeart/2018/2/layout/IconCircleList"/>
    <dgm:cxn modelId="{152A3A35-13AF-4832-B4C1-CF5CA20488BD}" type="presOf" srcId="{807E81C5-A7FC-431B-8F97-2571A7C0FA09}" destId="{70742108-6DF4-4F91-96F0-BB054AF1A6CC}" srcOrd="0" destOrd="0" presId="urn:microsoft.com/office/officeart/2018/2/layout/IconCircleList"/>
    <dgm:cxn modelId="{FA9F2144-0F9F-48DA-86FA-B7EB5E7D3BA2}" type="presOf" srcId="{806F31AC-EF34-4230-8689-849533D5D276}" destId="{932B74A7-5C13-4516-8F1D-E4451C930E83}" srcOrd="0" destOrd="0" presId="urn:microsoft.com/office/officeart/2018/2/layout/IconCircleList"/>
    <dgm:cxn modelId="{104E3B69-1F02-4440-9165-8156A388A036}" srcId="{2E260A31-2571-4182-BBA8-882585F94F78}" destId="{646325E5-3C3C-4623-9C47-B9F01E1A369E}" srcOrd="1" destOrd="0" parTransId="{7D8082C1-24D6-406E-9863-7DD324E30CF5}" sibTransId="{806F31AC-EF34-4230-8689-849533D5D276}"/>
    <dgm:cxn modelId="{0B4C59B0-CC16-4787-A4EC-A0ED75230A43}" type="presOf" srcId="{66763FE6-26A6-4007-9F79-3BD5C1B85BFD}" destId="{384FE613-AA7B-42B8-B089-9E2D154770D7}" srcOrd="0" destOrd="0" presId="urn:microsoft.com/office/officeart/2018/2/layout/IconCircleList"/>
    <dgm:cxn modelId="{DB61FDBF-7FC2-4A3A-BEA5-6B8003340A7A}" srcId="{2E260A31-2571-4182-BBA8-882585F94F78}" destId="{8587AB5C-FF9D-4D71-8A1F-0D64B5BDC3CC}" srcOrd="2" destOrd="0" parTransId="{9F8070E5-5E9C-4343-AFAE-E54D399835D3}" sibTransId="{B5569C4C-0600-4CB2-9C64-683E0B73A4A3}"/>
    <dgm:cxn modelId="{3FAE09D2-A87E-4331-BCE3-357E9BCEFA9F}" type="presOf" srcId="{8587AB5C-FF9D-4D71-8A1F-0D64B5BDC3CC}" destId="{D021B21F-0953-4217-8709-2BCD6615807F}" srcOrd="0" destOrd="0" presId="urn:microsoft.com/office/officeart/2018/2/layout/IconCircleList"/>
    <dgm:cxn modelId="{7CD9D5B3-69B4-4136-BFED-B1C61147018C}" type="presParOf" srcId="{90486DC8-DDDE-44EB-A47C-56D05200EDAB}" destId="{2D4926B9-9D93-475B-9933-87BC1EDAB53B}" srcOrd="0" destOrd="0" presId="urn:microsoft.com/office/officeart/2018/2/layout/IconCircleList"/>
    <dgm:cxn modelId="{1FA8A1A4-B207-4C85-A08E-58385F64944C}" type="presParOf" srcId="{2D4926B9-9D93-475B-9933-87BC1EDAB53B}" destId="{C1412224-292A-40CD-B26C-3625DD50964E}" srcOrd="0" destOrd="0" presId="urn:microsoft.com/office/officeart/2018/2/layout/IconCircleList"/>
    <dgm:cxn modelId="{74E994DC-1A50-4467-AA28-F387E39A7973}" type="presParOf" srcId="{C1412224-292A-40CD-B26C-3625DD50964E}" destId="{35036F16-F4B6-437F-B6C0-0AD592D40E0B}" srcOrd="0" destOrd="0" presId="urn:microsoft.com/office/officeart/2018/2/layout/IconCircleList"/>
    <dgm:cxn modelId="{7C9F3F6D-6760-4929-8B92-761984AFD593}" type="presParOf" srcId="{C1412224-292A-40CD-B26C-3625DD50964E}" destId="{EFF72430-9707-45BF-87DC-176E79526AAC}" srcOrd="1" destOrd="0" presId="urn:microsoft.com/office/officeart/2018/2/layout/IconCircleList"/>
    <dgm:cxn modelId="{32782247-727A-498D-8F23-E6C459A4844F}" type="presParOf" srcId="{C1412224-292A-40CD-B26C-3625DD50964E}" destId="{FA05E5E8-063D-461C-976D-0778F5FEC325}" srcOrd="2" destOrd="0" presId="urn:microsoft.com/office/officeart/2018/2/layout/IconCircleList"/>
    <dgm:cxn modelId="{2EB24ADF-1C2C-4360-AD5C-E54670D47940}" type="presParOf" srcId="{C1412224-292A-40CD-B26C-3625DD50964E}" destId="{70742108-6DF4-4F91-96F0-BB054AF1A6CC}" srcOrd="3" destOrd="0" presId="urn:microsoft.com/office/officeart/2018/2/layout/IconCircleList"/>
    <dgm:cxn modelId="{4B9F3056-F65B-44DE-B9B7-D2B42AB8259D}" type="presParOf" srcId="{2D4926B9-9D93-475B-9933-87BC1EDAB53B}" destId="{384FE613-AA7B-42B8-B089-9E2D154770D7}" srcOrd="1" destOrd="0" presId="urn:microsoft.com/office/officeart/2018/2/layout/IconCircleList"/>
    <dgm:cxn modelId="{13548071-089E-48FA-A7E5-09E9573F3E37}" type="presParOf" srcId="{2D4926B9-9D93-475B-9933-87BC1EDAB53B}" destId="{59EBEF69-C7AF-4FE6-951C-28C5534B8A4D}" srcOrd="2" destOrd="0" presId="urn:microsoft.com/office/officeart/2018/2/layout/IconCircleList"/>
    <dgm:cxn modelId="{807E57CD-61BD-479A-B437-BA28E554EFD4}" type="presParOf" srcId="{59EBEF69-C7AF-4FE6-951C-28C5534B8A4D}" destId="{9548C075-0B5F-4AE5-A6AC-1A74542202E1}" srcOrd="0" destOrd="0" presId="urn:microsoft.com/office/officeart/2018/2/layout/IconCircleList"/>
    <dgm:cxn modelId="{126DA2FA-B9D9-45A8-B92F-333783267101}" type="presParOf" srcId="{59EBEF69-C7AF-4FE6-951C-28C5534B8A4D}" destId="{5F556BC4-99DE-4F79-8641-55FEC66F22CD}" srcOrd="1" destOrd="0" presId="urn:microsoft.com/office/officeart/2018/2/layout/IconCircleList"/>
    <dgm:cxn modelId="{B4C23217-E181-4C39-9245-444070759ADD}" type="presParOf" srcId="{59EBEF69-C7AF-4FE6-951C-28C5534B8A4D}" destId="{389E316D-6AE4-4160-BF8A-84331758ADB5}" srcOrd="2" destOrd="0" presId="urn:microsoft.com/office/officeart/2018/2/layout/IconCircleList"/>
    <dgm:cxn modelId="{C46D78E8-B6A6-4404-AAFE-F57CB6904D7B}" type="presParOf" srcId="{59EBEF69-C7AF-4FE6-951C-28C5534B8A4D}" destId="{0DE1585F-E7E7-4CC9-B64B-4938759FB154}" srcOrd="3" destOrd="0" presId="urn:microsoft.com/office/officeart/2018/2/layout/IconCircleList"/>
    <dgm:cxn modelId="{8AD24D10-B56F-43D1-BEB7-46F2F9D55EA0}" type="presParOf" srcId="{2D4926B9-9D93-475B-9933-87BC1EDAB53B}" destId="{932B74A7-5C13-4516-8F1D-E4451C930E83}" srcOrd="3" destOrd="0" presId="urn:microsoft.com/office/officeart/2018/2/layout/IconCircleList"/>
    <dgm:cxn modelId="{EE51DC68-D698-45F4-9020-0BAE2174929F}" type="presParOf" srcId="{2D4926B9-9D93-475B-9933-87BC1EDAB53B}" destId="{27322B0F-801C-4D23-9504-B23A49468C81}" srcOrd="4" destOrd="0" presId="urn:microsoft.com/office/officeart/2018/2/layout/IconCircleList"/>
    <dgm:cxn modelId="{F6008A53-536C-4EE0-BE4E-368B7CFAB1B2}" type="presParOf" srcId="{27322B0F-801C-4D23-9504-B23A49468C81}" destId="{9B15374D-5B1B-4EBE-9A22-B3BE01BF6370}" srcOrd="0" destOrd="0" presId="urn:microsoft.com/office/officeart/2018/2/layout/IconCircleList"/>
    <dgm:cxn modelId="{411275DC-586B-47EC-B364-1D6F4578F094}" type="presParOf" srcId="{27322B0F-801C-4D23-9504-B23A49468C81}" destId="{FFDB0257-79AB-41D4-B88D-1C470657E394}" srcOrd="1" destOrd="0" presId="urn:microsoft.com/office/officeart/2018/2/layout/IconCircleList"/>
    <dgm:cxn modelId="{873E2BF6-E7B5-4F36-B53F-9371E4BF601E}" type="presParOf" srcId="{27322B0F-801C-4D23-9504-B23A49468C81}" destId="{EB7E5151-DC95-4A21-8992-C12BB44D4741}" srcOrd="2" destOrd="0" presId="urn:microsoft.com/office/officeart/2018/2/layout/IconCircleList"/>
    <dgm:cxn modelId="{92FA8DC7-0004-4D50-9F68-E3E2E4645706}" type="presParOf" srcId="{27322B0F-801C-4D23-9504-B23A49468C81}" destId="{D021B21F-0953-4217-8709-2BCD6615807F}" srcOrd="3" destOrd="0" presId="urn:microsoft.com/office/officeart/2018/2/layout/IconCircle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8CE87E-C89F-4F84-89D2-31214449769B}">
      <dsp:nvSpPr>
        <dsp:cNvPr id="0" name=""/>
        <dsp:cNvSpPr/>
      </dsp:nvSpPr>
      <dsp:spPr>
        <a:xfrm>
          <a:off x="0" y="281621"/>
          <a:ext cx="2356448" cy="1496344"/>
        </a:xfrm>
        <a:prstGeom prst="roundRect">
          <a:avLst>
            <a:gd name="adj" fmla="val 10000"/>
          </a:avLst>
        </a:prstGeom>
        <a:solidFill>
          <a:schemeClr val="bg1">
            <a:lumMod val="65000"/>
          </a:schemeClr>
        </a:solidFill>
        <a:ln w="1905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F6C829-52BB-434D-B4B8-2B102A7DBDBA}">
      <dsp:nvSpPr>
        <dsp:cNvPr id="0" name=""/>
        <dsp:cNvSpPr/>
      </dsp:nvSpPr>
      <dsp:spPr>
        <a:xfrm>
          <a:off x="261827" y="530357"/>
          <a:ext cx="2356448" cy="1496344"/>
        </a:xfrm>
        <a:prstGeom prst="roundRect">
          <a:avLst>
            <a:gd name="adj" fmla="val 10000"/>
          </a:avLst>
        </a:prstGeom>
        <a:solidFill>
          <a:schemeClr val="lt1"/>
        </a:solidFill>
        <a:ln w="1905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u="sng" kern="1200" dirty="0"/>
            <a:t>Scalability: </a:t>
          </a:r>
        </a:p>
        <a:p>
          <a:pPr marL="0" lvl="0" indent="0" algn="ctr" defTabSz="622300">
            <a:lnSpc>
              <a:spcPct val="90000"/>
            </a:lnSpc>
            <a:spcBef>
              <a:spcPct val="0"/>
            </a:spcBef>
            <a:spcAft>
              <a:spcPct val="35000"/>
            </a:spcAft>
            <a:buNone/>
          </a:pPr>
          <a:r>
            <a:rPr lang="en-US" sz="1400" kern="1200" dirty="0"/>
            <a:t>Hard to manage as employee numbers grow, leading to slower processes and errors.</a:t>
          </a:r>
        </a:p>
      </dsp:txBody>
      <dsp:txXfrm>
        <a:off x="305653" y="574183"/>
        <a:ext cx="2268796" cy="1408692"/>
      </dsp:txXfrm>
    </dsp:sp>
    <dsp:sp modelId="{16258642-F94C-43E2-BE91-6F20FBEB5663}">
      <dsp:nvSpPr>
        <dsp:cNvPr id="0" name=""/>
        <dsp:cNvSpPr/>
      </dsp:nvSpPr>
      <dsp:spPr>
        <a:xfrm>
          <a:off x="2880103" y="281621"/>
          <a:ext cx="2356448" cy="1496344"/>
        </a:xfrm>
        <a:prstGeom prst="roundRect">
          <a:avLst>
            <a:gd name="adj" fmla="val 10000"/>
          </a:avLst>
        </a:prstGeom>
        <a:solidFill>
          <a:schemeClr val="bg1">
            <a:lumMod val="65000"/>
          </a:schemeClr>
        </a:solidFill>
        <a:ln w="1905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sp>
    <dsp:sp modelId="{1512049B-7BE9-4412-AA3C-FDE9B719D172}">
      <dsp:nvSpPr>
        <dsp:cNvPr id="0" name=""/>
        <dsp:cNvSpPr/>
      </dsp:nvSpPr>
      <dsp:spPr>
        <a:xfrm>
          <a:off x="3141931" y="530357"/>
          <a:ext cx="2356448" cy="1496344"/>
        </a:xfrm>
        <a:prstGeom prst="roundRect">
          <a:avLst>
            <a:gd name="adj" fmla="val 10000"/>
          </a:avLst>
        </a:prstGeom>
        <a:solidFill>
          <a:schemeClr val="lt1"/>
        </a:solidFill>
        <a:ln w="1905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u="sng" kern="1200" dirty="0"/>
            <a:t>Data Integrity: </a:t>
          </a:r>
        </a:p>
        <a:p>
          <a:pPr marL="0" lvl="0" indent="0" algn="ctr" defTabSz="622300">
            <a:lnSpc>
              <a:spcPct val="90000"/>
            </a:lnSpc>
            <a:spcBef>
              <a:spcPct val="0"/>
            </a:spcBef>
            <a:spcAft>
              <a:spcPct val="35000"/>
            </a:spcAft>
            <a:buNone/>
          </a:pPr>
          <a:r>
            <a:rPr lang="en-US" sz="1400" kern="1200" dirty="0"/>
            <a:t>Manual entry increases the risk of mistakes and inconsistencies.</a:t>
          </a:r>
        </a:p>
      </dsp:txBody>
      <dsp:txXfrm>
        <a:off x="3185757" y="574183"/>
        <a:ext cx="2268796" cy="1408692"/>
      </dsp:txXfrm>
    </dsp:sp>
    <dsp:sp modelId="{927F7811-214F-44C8-854F-BD444C908017}">
      <dsp:nvSpPr>
        <dsp:cNvPr id="0" name=""/>
        <dsp:cNvSpPr/>
      </dsp:nvSpPr>
      <dsp:spPr>
        <a:xfrm>
          <a:off x="5760207" y="281621"/>
          <a:ext cx="2356448" cy="1496344"/>
        </a:xfrm>
        <a:prstGeom prst="roundRect">
          <a:avLst>
            <a:gd name="adj" fmla="val 10000"/>
          </a:avLst>
        </a:prstGeom>
        <a:solidFill>
          <a:schemeClr val="bg1">
            <a:lumMod val="65000"/>
          </a:schemeClr>
        </a:solidFill>
        <a:ln w="1905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sp>
    <dsp:sp modelId="{3CB712C1-185F-41EE-8660-548EFAFD48D9}">
      <dsp:nvSpPr>
        <dsp:cNvPr id="0" name=""/>
        <dsp:cNvSpPr/>
      </dsp:nvSpPr>
      <dsp:spPr>
        <a:xfrm>
          <a:off x="6022034" y="530357"/>
          <a:ext cx="2356448" cy="1496344"/>
        </a:xfrm>
        <a:prstGeom prst="roundRect">
          <a:avLst>
            <a:gd name="adj" fmla="val 10000"/>
          </a:avLst>
        </a:prstGeom>
        <a:solidFill>
          <a:schemeClr val="lt1"/>
        </a:solidFill>
        <a:ln w="1905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u="sng" kern="1200" dirty="0"/>
            <a:t>Real-Time Updates: </a:t>
          </a:r>
        </a:p>
        <a:p>
          <a:pPr marL="0" lvl="0" indent="0" algn="ctr" defTabSz="622300">
            <a:lnSpc>
              <a:spcPct val="90000"/>
            </a:lnSpc>
            <a:spcBef>
              <a:spcPct val="0"/>
            </a:spcBef>
            <a:spcAft>
              <a:spcPct val="35000"/>
            </a:spcAft>
            <a:buNone/>
          </a:pPr>
          <a:r>
            <a:rPr lang="en-US" sz="1400" kern="1200" dirty="0"/>
            <a:t>No automation or integration, requiring manual updates for changes like salary adjustments.</a:t>
          </a:r>
        </a:p>
      </dsp:txBody>
      <dsp:txXfrm>
        <a:off x="6065860" y="574183"/>
        <a:ext cx="2268796" cy="140869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8CE87E-C89F-4F84-89D2-31214449769B}">
      <dsp:nvSpPr>
        <dsp:cNvPr id="0" name=""/>
        <dsp:cNvSpPr/>
      </dsp:nvSpPr>
      <dsp:spPr>
        <a:xfrm>
          <a:off x="0" y="281621"/>
          <a:ext cx="2356448" cy="1496344"/>
        </a:xfrm>
        <a:prstGeom prst="roundRect">
          <a:avLst>
            <a:gd name="adj" fmla="val 10000"/>
          </a:avLst>
        </a:prstGeom>
        <a:solidFill>
          <a:schemeClr val="bg1">
            <a:lumMod val="65000"/>
          </a:schemeClr>
        </a:solidFill>
        <a:ln w="1905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F6C829-52BB-434D-B4B8-2B102A7DBDBA}">
      <dsp:nvSpPr>
        <dsp:cNvPr id="0" name=""/>
        <dsp:cNvSpPr/>
      </dsp:nvSpPr>
      <dsp:spPr>
        <a:xfrm>
          <a:off x="261827" y="530357"/>
          <a:ext cx="2356448" cy="1496344"/>
        </a:xfrm>
        <a:prstGeom prst="roundRect">
          <a:avLst>
            <a:gd name="adj" fmla="val 10000"/>
          </a:avLst>
        </a:prstGeom>
        <a:solidFill>
          <a:schemeClr val="lt1"/>
        </a:solidFill>
        <a:ln w="1905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Allow employees to :</a:t>
          </a:r>
        </a:p>
        <a:p>
          <a:pPr marL="0" lvl="0" indent="0" algn="l" defTabSz="622300">
            <a:lnSpc>
              <a:spcPct val="90000"/>
            </a:lnSpc>
            <a:spcBef>
              <a:spcPct val="0"/>
            </a:spcBef>
            <a:spcAft>
              <a:spcPct val="35000"/>
            </a:spcAft>
            <a:buNone/>
          </a:pPr>
          <a:r>
            <a:rPr lang="en-US" sz="900" kern="1200" dirty="0"/>
            <a:t>- View pay slips and payroll history, </a:t>
          </a:r>
        </a:p>
        <a:p>
          <a:pPr marL="0" lvl="0" indent="0" algn="l" defTabSz="622300">
            <a:lnSpc>
              <a:spcPct val="90000"/>
            </a:lnSpc>
            <a:spcBef>
              <a:spcPct val="0"/>
            </a:spcBef>
            <a:spcAft>
              <a:spcPct val="35000"/>
            </a:spcAft>
            <a:buNone/>
          </a:pPr>
          <a:r>
            <a:rPr lang="en-US" sz="900" kern="1200" dirty="0"/>
            <a:t>- Update personal details (e.g., contact information, bank account).</a:t>
          </a:r>
        </a:p>
        <a:p>
          <a:pPr marL="0" lvl="0" indent="0" algn="l" defTabSz="622300">
            <a:lnSpc>
              <a:spcPct val="90000"/>
            </a:lnSpc>
            <a:spcBef>
              <a:spcPct val="0"/>
            </a:spcBef>
            <a:spcAft>
              <a:spcPct val="35000"/>
            </a:spcAft>
            <a:buNone/>
          </a:pPr>
          <a:r>
            <a:rPr lang="en-US" sz="900" kern="1200" dirty="0"/>
            <a:t>- Request and track leave balances (sick leave, vacation, etc.).</a:t>
          </a:r>
        </a:p>
        <a:p>
          <a:pPr marL="0" lvl="0" indent="0" algn="l" defTabSz="622300">
            <a:lnSpc>
              <a:spcPct val="90000"/>
            </a:lnSpc>
            <a:spcBef>
              <a:spcPct val="0"/>
            </a:spcBef>
            <a:spcAft>
              <a:spcPct val="35000"/>
            </a:spcAft>
            <a:buNone/>
          </a:pPr>
          <a:r>
            <a:rPr lang="en-US" sz="900" kern="1200" dirty="0"/>
            <a:t>- Access tax documents, benefits, and compensation details.</a:t>
          </a:r>
        </a:p>
      </dsp:txBody>
      <dsp:txXfrm>
        <a:off x="305653" y="574183"/>
        <a:ext cx="2268796" cy="1408692"/>
      </dsp:txXfrm>
    </dsp:sp>
    <dsp:sp modelId="{16258642-F94C-43E2-BE91-6F20FBEB5663}">
      <dsp:nvSpPr>
        <dsp:cNvPr id="0" name=""/>
        <dsp:cNvSpPr/>
      </dsp:nvSpPr>
      <dsp:spPr>
        <a:xfrm>
          <a:off x="2880103" y="281621"/>
          <a:ext cx="2356448" cy="1496344"/>
        </a:xfrm>
        <a:prstGeom prst="roundRect">
          <a:avLst>
            <a:gd name="adj" fmla="val 10000"/>
          </a:avLst>
        </a:prstGeom>
        <a:solidFill>
          <a:schemeClr val="bg1">
            <a:lumMod val="65000"/>
          </a:schemeClr>
        </a:solidFill>
        <a:ln w="1905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sp>
    <dsp:sp modelId="{1512049B-7BE9-4412-AA3C-FDE9B719D172}">
      <dsp:nvSpPr>
        <dsp:cNvPr id="0" name=""/>
        <dsp:cNvSpPr/>
      </dsp:nvSpPr>
      <dsp:spPr>
        <a:xfrm>
          <a:off x="3141931" y="530357"/>
          <a:ext cx="2356448" cy="1496344"/>
        </a:xfrm>
        <a:prstGeom prst="roundRect">
          <a:avLst>
            <a:gd name="adj" fmla="val 10000"/>
          </a:avLst>
        </a:prstGeom>
        <a:solidFill>
          <a:schemeClr val="lt1"/>
        </a:solidFill>
        <a:ln w="1905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Attendance Tracking: </a:t>
          </a:r>
        </a:p>
        <a:p>
          <a:pPr marL="0" lvl="0" indent="0" algn="l" defTabSz="622300">
            <a:lnSpc>
              <a:spcPct val="90000"/>
            </a:lnSpc>
            <a:spcBef>
              <a:spcPct val="0"/>
            </a:spcBef>
            <a:spcAft>
              <a:spcPct val="35000"/>
            </a:spcAft>
            <a:buNone/>
          </a:pPr>
          <a:r>
            <a:rPr lang="en-US" sz="1300" kern="1200" dirty="0"/>
            <a:t>Enable employees to clock in and clock out using the system. </a:t>
          </a:r>
        </a:p>
        <a:p>
          <a:pPr marL="0" lvl="0" indent="0" algn="l" defTabSz="622300">
            <a:lnSpc>
              <a:spcPct val="90000"/>
            </a:lnSpc>
            <a:spcBef>
              <a:spcPct val="0"/>
            </a:spcBef>
            <a:spcAft>
              <a:spcPct val="35000"/>
            </a:spcAft>
            <a:buNone/>
          </a:pPr>
          <a:r>
            <a:rPr lang="en-US" sz="1300" kern="1200" dirty="0"/>
            <a:t>Automatically track working hours, absences, and overtime.</a:t>
          </a:r>
        </a:p>
      </dsp:txBody>
      <dsp:txXfrm>
        <a:off x="3185757" y="574183"/>
        <a:ext cx="2268796" cy="1408692"/>
      </dsp:txXfrm>
    </dsp:sp>
    <dsp:sp modelId="{927F7811-214F-44C8-854F-BD444C908017}">
      <dsp:nvSpPr>
        <dsp:cNvPr id="0" name=""/>
        <dsp:cNvSpPr/>
      </dsp:nvSpPr>
      <dsp:spPr>
        <a:xfrm>
          <a:off x="5760207" y="281621"/>
          <a:ext cx="2356448" cy="1496344"/>
        </a:xfrm>
        <a:prstGeom prst="roundRect">
          <a:avLst>
            <a:gd name="adj" fmla="val 10000"/>
          </a:avLst>
        </a:prstGeom>
        <a:solidFill>
          <a:schemeClr val="bg1">
            <a:lumMod val="65000"/>
          </a:schemeClr>
        </a:solidFill>
        <a:ln w="1905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sp>
    <dsp:sp modelId="{3CB712C1-185F-41EE-8660-548EFAFD48D9}">
      <dsp:nvSpPr>
        <dsp:cNvPr id="0" name=""/>
        <dsp:cNvSpPr/>
      </dsp:nvSpPr>
      <dsp:spPr>
        <a:xfrm>
          <a:off x="6022034" y="530357"/>
          <a:ext cx="2356448" cy="1496344"/>
        </a:xfrm>
        <a:prstGeom prst="roundRect">
          <a:avLst>
            <a:gd name="adj" fmla="val 10000"/>
          </a:avLst>
        </a:prstGeom>
        <a:solidFill>
          <a:schemeClr val="lt1"/>
        </a:solidFill>
        <a:ln w="1905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Integration with Payroll:</a:t>
          </a:r>
        </a:p>
        <a:p>
          <a:pPr marL="0" lvl="0" indent="0" algn="l" defTabSz="622300">
            <a:lnSpc>
              <a:spcPct val="90000"/>
            </a:lnSpc>
            <a:spcBef>
              <a:spcPct val="0"/>
            </a:spcBef>
            <a:spcAft>
              <a:spcPct val="35000"/>
            </a:spcAft>
            <a:buNone/>
          </a:pPr>
          <a:r>
            <a:rPr lang="en-US" sz="1200" kern="1200" dirty="0"/>
            <a:t>Use attendance data to calculate hours worked and determine pay. Account for leave types (e.g., sick days, vacation) in payroll calculations.</a:t>
          </a:r>
        </a:p>
      </dsp:txBody>
      <dsp:txXfrm>
        <a:off x="6065860" y="574183"/>
        <a:ext cx="2268796" cy="14086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8CE87E-C89F-4F84-89D2-31214449769B}">
      <dsp:nvSpPr>
        <dsp:cNvPr id="0" name=""/>
        <dsp:cNvSpPr/>
      </dsp:nvSpPr>
      <dsp:spPr>
        <a:xfrm>
          <a:off x="0" y="281621"/>
          <a:ext cx="2356448" cy="1496344"/>
        </a:xfrm>
        <a:prstGeom prst="roundRect">
          <a:avLst>
            <a:gd name="adj" fmla="val 10000"/>
          </a:avLst>
        </a:prstGeom>
        <a:solidFill>
          <a:schemeClr val="bg1">
            <a:lumMod val="65000"/>
          </a:schemeClr>
        </a:solidFill>
        <a:ln w="1905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F6C829-52BB-434D-B4B8-2B102A7DBDBA}">
      <dsp:nvSpPr>
        <dsp:cNvPr id="0" name=""/>
        <dsp:cNvSpPr/>
      </dsp:nvSpPr>
      <dsp:spPr>
        <a:xfrm>
          <a:off x="261827" y="530357"/>
          <a:ext cx="2356448" cy="1496344"/>
        </a:xfrm>
        <a:prstGeom prst="roundRect">
          <a:avLst>
            <a:gd name="adj" fmla="val 10000"/>
          </a:avLst>
        </a:prstGeom>
        <a:solidFill>
          <a:schemeClr val="lt1"/>
        </a:solidFill>
        <a:ln w="1905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u="sng" kern="1200" dirty="0"/>
            <a:t>Scalability: </a:t>
          </a:r>
        </a:p>
        <a:p>
          <a:pPr marL="0" lvl="0" indent="0" algn="ctr" defTabSz="622300">
            <a:lnSpc>
              <a:spcPct val="90000"/>
            </a:lnSpc>
            <a:spcBef>
              <a:spcPct val="0"/>
            </a:spcBef>
            <a:spcAft>
              <a:spcPct val="35000"/>
            </a:spcAft>
            <a:buNone/>
          </a:pPr>
          <a:r>
            <a:rPr lang="en-US" sz="1400" kern="1200" dirty="0"/>
            <a:t>Hard to manage as employee numbers grow, leading to slower processes and errors.</a:t>
          </a:r>
        </a:p>
      </dsp:txBody>
      <dsp:txXfrm>
        <a:off x="305653" y="574183"/>
        <a:ext cx="2268796" cy="1408692"/>
      </dsp:txXfrm>
    </dsp:sp>
    <dsp:sp modelId="{16258642-F94C-43E2-BE91-6F20FBEB5663}">
      <dsp:nvSpPr>
        <dsp:cNvPr id="0" name=""/>
        <dsp:cNvSpPr/>
      </dsp:nvSpPr>
      <dsp:spPr>
        <a:xfrm>
          <a:off x="2880103" y="281621"/>
          <a:ext cx="2356448" cy="1496344"/>
        </a:xfrm>
        <a:prstGeom prst="roundRect">
          <a:avLst>
            <a:gd name="adj" fmla="val 10000"/>
          </a:avLst>
        </a:prstGeom>
        <a:solidFill>
          <a:schemeClr val="bg1">
            <a:lumMod val="65000"/>
          </a:schemeClr>
        </a:solidFill>
        <a:ln w="1905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sp>
    <dsp:sp modelId="{1512049B-7BE9-4412-AA3C-FDE9B719D172}">
      <dsp:nvSpPr>
        <dsp:cNvPr id="0" name=""/>
        <dsp:cNvSpPr/>
      </dsp:nvSpPr>
      <dsp:spPr>
        <a:xfrm>
          <a:off x="3141931" y="530357"/>
          <a:ext cx="2356448" cy="1496344"/>
        </a:xfrm>
        <a:prstGeom prst="roundRect">
          <a:avLst>
            <a:gd name="adj" fmla="val 10000"/>
          </a:avLst>
        </a:prstGeom>
        <a:solidFill>
          <a:schemeClr val="lt1"/>
        </a:solidFill>
        <a:ln w="1905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u="sng" kern="1200"/>
            <a:t>Data Integrity: </a:t>
          </a:r>
        </a:p>
        <a:p>
          <a:pPr marL="0" lvl="0" indent="0" algn="ctr" defTabSz="622300">
            <a:lnSpc>
              <a:spcPct val="90000"/>
            </a:lnSpc>
            <a:spcBef>
              <a:spcPct val="0"/>
            </a:spcBef>
            <a:spcAft>
              <a:spcPct val="35000"/>
            </a:spcAft>
            <a:buNone/>
          </a:pPr>
          <a:r>
            <a:rPr lang="en-US" sz="1400" kern="1200"/>
            <a:t>Manual entry increases the risk of mistakes and inconsistencies.</a:t>
          </a:r>
          <a:endParaRPr lang="en-US" sz="1400" kern="1200" dirty="0"/>
        </a:p>
      </dsp:txBody>
      <dsp:txXfrm>
        <a:off x="3185757" y="574183"/>
        <a:ext cx="2268796" cy="1408692"/>
      </dsp:txXfrm>
    </dsp:sp>
    <dsp:sp modelId="{927F7811-214F-44C8-854F-BD444C908017}">
      <dsp:nvSpPr>
        <dsp:cNvPr id="0" name=""/>
        <dsp:cNvSpPr/>
      </dsp:nvSpPr>
      <dsp:spPr>
        <a:xfrm>
          <a:off x="5760207" y="281621"/>
          <a:ext cx="2356448" cy="1496344"/>
        </a:xfrm>
        <a:prstGeom prst="roundRect">
          <a:avLst>
            <a:gd name="adj" fmla="val 10000"/>
          </a:avLst>
        </a:prstGeom>
        <a:solidFill>
          <a:schemeClr val="bg1">
            <a:lumMod val="65000"/>
          </a:schemeClr>
        </a:solidFill>
        <a:ln w="1905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sp>
    <dsp:sp modelId="{3CB712C1-185F-41EE-8660-548EFAFD48D9}">
      <dsp:nvSpPr>
        <dsp:cNvPr id="0" name=""/>
        <dsp:cNvSpPr/>
      </dsp:nvSpPr>
      <dsp:spPr>
        <a:xfrm>
          <a:off x="6022034" y="530357"/>
          <a:ext cx="2356448" cy="1496344"/>
        </a:xfrm>
        <a:prstGeom prst="roundRect">
          <a:avLst>
            <a:gd name="adj" fmla="val 10000"/>
          </a:avLst>
        </a:prstGeom>
        <a:solidFill>
          <a:schemeClr val="lt1"/>
        </a:solidFill>
        <a:ln w="1905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u="sng" kern="1200" dirty="0"/>
            <a:t>Real-Time Updates: </a:t>
          </a:r>
        </a:p>
        <a:p>
          <a:pPr marL="0" lvl="0" indent="0" algn="ctr" defTabSz="622300">
            <a:lnSpc>
              <a:spcPct val="90000"/>
            </a:lnSpc>
            <a:spcBef>
              <a:spcPct val="0"/>
            </a:spcBef>
            <a:spcAft>
              <a:spcPct val="35000"/>
            </a:spcAft>
            <a:buNone/>
          </a:pPr>
          <a:r>
            <a:rPr lang="en-US" sz="1400" kern="1200" dirty="0"/>
            <a:t>No automation or integration, requiring manual updates for changes like salary adjustments.</a:t>
          </a:r>
        </a:p>
      </dsp:txBody>
      <dsp:txXfrm>
        <a:off x="6065860" y="574183"/>
        <a:ext cx="2268796" cy="14086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2AA55E-EC89-4834-AF51-90185A0943EC}">
      <dsp:nvSpPr>
        <dsp:cNvPr id="0" name=""/>
        <dsp:cNvSpPr/>
      </dsp:nvSpPr>
      <dsp:spPr>
        <a:xfrm>
          <a:off x="0" y="281"/>
          <a:ext cx="8378483" cy="65936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6E6700-8651-4B1C-8015-8B1DC497B055}">
      <dsp:nvSpPr>
        <dsp:cNvPr id="0" name=""/>
        <dsp:cNvSpPr/>
      </dsp:nvSpPr>
      <dsp:spPr>
        <a:xfrm>
          <a:off x="199456" y="148637"/>
          <a:ext cx="362648" cy="3626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9E0725-57AF-4189-8B4F-E07962980D91}">
      <dsp:nvSpPr>
        <dsp:cNvPr id="0" name=""/>
        <dsp:cNvSpPr/>
      </dsp:nvSpPr>
      <dsp:spPr>
        <a:xfrm>
          <a:off x="761560" y="281"/>
          <a:ext cx="7616922" cy="659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782" tIns="69782" rIns="69782" bIns="69782" numCol="1" spcCol="1270" anchor="ctr" anchorCtr="0">
          <a:noAutofit/>
        </a:bodyPr>
        <a:lstStyle/>
        <a:p>
          <a:pPr marL="0" lvl="0" indent="0" algn="l" defTabSz="711200">
            <a:lnSpc>
              <a:spcPct val="100000"/>
            </a:lnSpc>
            <a:spcBef>
              <a:spcPct val="0"/>
            </a:spcBef>
            <a:spcAft>
              <a:spcPct val="35000"/>
            </a:spcAft>
            <a:buNone/>
          </a:pPr>
          <a:r>
            <a:rPr lang="en-US" sz="1600" kern="1200" dirty="0"/>
            <a:t>Traditional payroll methods are </a:t>
          </a:r>
          <a:r>
            <a:rPr lang="en-US" sz="1600" b="1" kern="1200" dirty="0"/>
            <a:t>prone to human error</a:t>
          </a:r>
          <a:r>
            <a:rPr lang="en-US" sz="1600" kern="1200" dirty="0"/>
            <a:t>, such as mistakes in tax calculations or incorrect employee records.</a:t>
          </a:r>
        </a:p>
      </dsp:txBody>
      <dsp:txXfrm>
        <a:off x="761560" y="281"/>
        <a:ext cx="7616922" cy="659360"/>
      </dsp:txXfrm>
    </dsp:sp>
    <dsp:sp modelId="{D988E1F2-C6B8-429B-9EDE-A7314B9F864D}">
      <dsp:nvSpPr>
        <dsp:cNvPr id="0" name=""/>
        <dsp:cNvSpPr/>
      </dsp:nvSpPr>
      <dsp:spPr>
        <a:xfrm>
          <a:off x="0" y="824481"/>
          <a:ext cx="8378483" cy="65936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07A765-531C-4A0B-9A75-A8FA476962E8}">
      <dsp:nvSpPr>
        <dsp:cNvPr id="0" name=""/>
        <dsp:cNvSpPr/>
      </dsp:nvSpPr>
      <dsp:spPr>
        <a:xfrm>
          <a:off x="204812" y="941316"/>
          <a:ext cx="362648" cy="36264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39DB76-6123-42C9-8331-DA34FE583EF7}">
      <dsp:nvSpPr>
        <dsp:cNvPr id="0" name=""/>
        <dsp:cNvSpPr/>
      </dsp:nvSpPr>
      <dsp:spPr>
        <a:xfrm>
          <a:off x="761560" y="824481"/>
          <a:ext cx="7616922" cy="659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782" tIns="69782" rIns="69782" bIns="69782" numCol="1" spcCol="1270" anchor="ctr" anchorCtr="0">
          <a:noAutofit/>
        </a:bodyPr>
        <a:lstStyle/>
        <a:p>
          <a:pPr marL="0" lvl="0" indent="0" algn="l" defTabSz="711200">
            <a:lnSpc>
              <a:spcPct val="100000"/>
            </a:lnSpc>
            <a:spcBef>
              <a:spcPct val="0"/>
            </a:spcBef>
            <a:spcAft>
              <a:spcPct val="35000"/>
            </a:spcAft>
            <a:buNone/>
          </a:pPr>
          <a:r>
            <a:rPr lang="en-US" sz="1600" kern="1200" dirty="0"/>
            <a:t>These methods are not </a:t>
          </a:r>
          <a:r>
            <a:rPr lang="en-US" sz="1600" b="1" kern="1200" dirty="0"/>
            <a:t>scalable - </a:t>
          </a:r>
          <a:r>
            <a:rPr lang="en-US" sz="1600" kern="1200" dirty="0"/>
            <a:t>as businesses grow, managing payroll manually becomes more difficult.</a:t>
          </a:r>
        </a:p>
      </dsp:txBody>
      <dsp:txXfrm>
        <a:off x="761560" y="824481"/>
        <a:ext cx="7616922" cy="659360"/>
      </dsp:txXfrm>
    </dsp:sp>
    <dsp:sp modelId="{F5844076-8A2C-46F7-9E4A-65F8DB54D040}">
      <dsp:nvSpPr>
        <dsp:cNvPr id="0" name=""/>
        <dsp:cNvSpPr/>
      </dsp:nvSpPr>
      <dsp:spPr>
        <a:xfrm>
          <a:off x="0" y="1648682"/>
          <a:ext cx="8378483" cy="65936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00CF4D-0CFA-4A75-B28F-10CAB099CD78}">
      <dsp:nvSpPr>
        <dsp:cNvPr id="0" name=""/>
        <dsp:cNvSpPr/>
      </dsp:nvSpPr>
      <dsp:spPr>
        <a:xfrm>
          <a:off x="199456" y="1797038"/>
          <a:ext cx="362648" cy="3626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D135C4-9A3A-4F40-A9C5-A8D9AA413FA7}">
      <dsp:nvSpPr>
        <dsp:cNvPr id="0" name=""/>
        <dsp:cNvSpPr/>
      </dsp:nvSpPr>
      <dsp:spPr>
        <a:xfrm>
          <a:off x="761560" y="1648682"/>
          <a:ext cx="7616922" cy="659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782" tIns="69782" rIns="69782" bIns="69782" numCol="1" spcCol="1270" anchor="ctr" anchorCtr="0">
          <a:noAutofit/>
        </a:bodyPr>
        <a:lstStyle/>
        <a:p>
          <a:pPr marL="0" lvl="0" indent="0" algn="l" defTabSz="711200">
            <a:lnSpc>
              <a:spcPct val="100000"/>
            </a:lnSpc>
            <a:spcBef>
              <a:spcPct val="0"/>
            </a:spcBef>
            <a:spcAft>
              <a:spcPct val="35000"/>
            </a:spcAft>
            <a:buNone/>
          </a:pPr>
          <a:r>
            <a:rPr lang="en-US" sz="1600" b="1" kern="1200" dirty="0"/>
            <a:t>Tax deductions</a:t>
          </a:r>
          <a:r>
            <a:rPr lang="en-US" sz="1600" kern="1200" dirty="0"/>
            <a:t> and </a:t>
          </a:r>
          <a:r>
            <a:rPr lang="en-US" sz="1600" b="1" kern="1200" dirty="0"/>
            <a:t>employee records</a:t>
          </a:r>
          <a:r>
            <a:rPr lang="en-US" sz="1600" kern="1200" dirty="0"/>
            <a:t> can easily be </a:t>
          </a:r>
          <a:r>
            <a:rPr lang="en-US" sz="1600" b="1" kern="1200" dirty="0"/>
            <a:t>mismanaged</a:t>
          </a:r>
          <a:r>
            <a:rPr lang="en-US" sz="1600" kern="1200" dirty="0"/>
            <a:t>, leading to compliance issues.</a:t>
          </a:r>
        </a:p>
      </dsp:txBody>
      <dsp:txXfrm>
        <a:off x="761560" y="1648682"/>
        <a:ext cx="7616922" cy="6593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2AA55E-EC89-4834-AF51-90185A0943EC}">
      <dsp:nvSpPr>
        <dsp:cNvPr id="0" name=""/>
        <dsp:cNvSpPr/>
      </dsp:nvSpPr>
      <dsp:spPr>
        <a:xfrm>
          <a:off x="0" y="281"/>
          <a:ext cx="8378483" cy="65936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6E6700-8651-4B1C-8015-8B1DC497B055}">
      <dsp:nvSpPr>
        <dsp:cNvPr id="0" name=""/>
        <dsp:cNvSpPr/>
      </dsp:nvSpPr>
      <dsp:spPr>
        <a:xfrm>
          <a:off x="199456" y="148637"/>
          <a:ext cx="362648" cy="3626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9E0725-57AF-4189-8B4F-E07962980D91}">
      <dsp:nvSpPr>
        <dsp:cNvPr id="0" name=""/>
        <dsp:cNvSpPr/>
      </dsp:nvSpPr>
      <dsp:spPr>
        <a:xfrm>
          <a:off x="761560" y="281"/>
          <a:ext cx="7616922" cy="659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782" tIns="69782" rIns="69782" bIns="69782" numCol="1" spcCol="1270" anchor="ctr" anchorCtr="0">
          <a:noAutofit/>
        </a:bodyPr>
        <a:lstStyle/>
        <a:p>
          <a:pPr marL="0" lvl="0" indent="0" algn="l" defTabSz="711200">
            <a:lnSpc>
              <a:spcPct val="100000"/>
            </a:lnSpc>
            <a:spcBef>
              <a:spcPct val="0"/>
            </a:spcBef>
            <a:spcAft>
              <a:spcPct val="35000"/>
            </a:spcAft>
            <a:buNone/>
          </a:pPr>
          <a:r>
            <a:rPr lang="en-US" sz="1600" kern="1200" dirty="0"/>
            <a:t>Traditional payroll methods are </a:t>
          </a:r>
          <a:r>
            <a:rPr lang="en-US" sz="1600" b="1" kern="1200" dirty="0"/>
            <a:t>prone to human error</a:t>
          </a:r>
          <a:r>
            <a:rPr lang="en-US" sz="1600" kern="1200" dirty="0"/>
            <a:t>, such as mistakes in tax calculations or incorrect employee records.</a:t>
          </a:r>
        </a:p>
      </dsp:txBody>
      <dsp:txXfrm>
        <a:off x="761560" y="281"/>
        <a:ext cx="7616922" cy="659360"/>
      </dsp:txXfrm>
    </dsp:sp>
    <dsp:sp modelId="{D988E1F2-C6B8-429B-9EDE-A7314B9F864D}">
      <dsp:nvSpPr>
        <dsp:cNvPr id="0" name=""/>
        <dsp:cNvSpPr/>
      </dsp:nvSpPr>
      <dsp:spPr>
        <a:xfrm>
          <a:off x="0" y="824481"/>
          <a:ext cx="8378483" cy="65936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07A765-531C-4A0B-9A75-A8FA476962E8}">
      <dsp:nvSpPr>
        <dsp:cNvPr id="0" name=""/>
        <dsp:cNvSpPr/>
      </dsp:nvSpPr>
      <dsp:spPr>
        <a:xfrm>
          <a:off x="204812" y="941316"/>
          <a:ext cx="362648" cy="36264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39DB76-6123-42C9-8331-DA34FE583EF7}">
      <dsp:nvSpPr>
        <dsp:cNvPr id="0" name=""/>
        <dsp:cNvSpPr/>
      </dsp:nvSpPr>
      <dsp:spPr>
        <a:xfrm>
          <a:off x="761560" y="824481"/>
          <a:ext cx="7616922" cy="659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782" tIns="69782" rIns="69782" bIns="69782" numCol="1" spcCol="1270" anchor="ctr" anchorCtr="0">
          <a:noAutofit/>
        </a:bodyPr>
        <a:lstStyle/>
        <a:p>
          <a:pPr marL="0" lvl="0" indent="0" algn="l" defTabSz="711200">
            <a:lnSpc>
              <a:spcPct val="100000"/>
            </a:lnSpc>
            <a:spcBef>
              <a:spcPct val="0"/>
            </a:spcBef>
            <a:spcAft>
              <a:spcPct val="35000"/>
            </a:spcAft>
            <a:buNone/>
          </a:pPr>
          <a:r>
            <a:rPr lang="en-US" sz="1600" kern="1200" dirty="0"/>
            <a:t>These methods are not </a:t>
          </a:r>
          <a:r>
            <a:rPr lang="en-US" sz="1600" b="1" kern="1200" dirty="0"/>
            <a:t>scalable - </a:t>
          </a:r>
          <a:r>
            <a:rPr lang="en-US" sz="1600" kern="1200" dirty="0"/>
            <a:t>as businesses grow, managing payroll manually becomes more difficult.</a:t>
          </a:r>
        </a:p>
      </dsp:txBody>
      <dsp:txXfrm>
        <a:off x="761560" y="824481"/>
        <a:ext cx="7616922" cy="659360"/>
      </dsp:txXfrm>
    </dsp:sp>
    <dsp:sp modelId="{F5844076-8A2C-46F7-9E4A-65F8DB54D040}">
      <dsp:nvSpPr>
        <dsp:cNvPr id="0" name=""/>
        <dsp:cNvSpPr/>
      </dsp:nvSpPr>
      <dsp:spPr>
        <a:xfrm>
          <a:off x="0" y="1648682"/>
          <a:ext cx="8378483" cy="65936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00CF4D-0CFA-4A75-B28F-10CAB099CD78}">
      <dsp:nvSpPr>
        <dsp:cNvPr id="0" name=""/>
        <dsp:cNvSpPr/>
      </dsp:nvSpPr>
      <dsp:spPr>
        <a:xfrm>
          <a:off x="199456" y="1797038"/>
          <a:ext cx="362648" cy="3626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D135C4-9A3A-4F40-A9C5-A8D9AA413FA7}">
      <dsp:nvSpPr>
        <dsp:cNvPr id="0" name=""/>
        <dsp:cNvSpPr/>
      </dsp:nvSpPr>
      <dsp:spPr>
        <a:xfrm>
          <a:off x="761560" y="1648682"/>
          <a:ext cx="7616922" cy="659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782" tIns="69782" rIns="69782" bIns="69782" numCol="1" spcCol="1270" anchor="ctr" anchorCtr="0">
          <a:noAutofit/>
        </a:bodyPr>
        <a:lstStyle/>
        <a:p>
          <a:pPr marL="0" lvl="0" indent="0" algn="l" defTabSz="711200">
            <a:lnSpc>
              <a:spcPct val="100000"/>
            </a:lnSpc>
            <a:spcBef>
              <a:spcPct val="0"/>
            </a:spcBef>
            <a:spcAft>
              <a:spcPct val="35000"/>
            </a:spcAft>
            <a:buNone/>
          </a:pPr>
          <a:r>
            <a:rPr lang="en-US" sz="1600" b="1" kern="1200" dirty="0"/>
            <a:t>Tax deductions</a:t>
          </a:r>
          <a:r>
            <a:rPr lang="en-US" sz="1600" kern="1200" dirty="0"/>
            <a:t> and </a:t>
          </a:r>
          <a:r>
            <a:rPr lang="en-US" sz="1600" b="1" kern="1200" dirty="0"/>
            <a:t>employee records</a:t>
          </a:r>
          <a:r>
            <a:rPr lang="en-US" sz="1600" kern="1200" dirty="0"/>
            <a:t> can easily be </a:t>
          </a:r>
          <a:r>
            <a:rPr lang="en-US" sz="1600" b="1" kern="1200" dirty="0"/>
            <a:t>mismanaged</a:t>
          </a:r>
          <a:r>
            <a:rPr lang="en-US" sz="1600" kern="1200" dirty="0"/>
            <a:t>, leading to compliance issues.</a:t>
          </a:r>
        </a:p>
      </dsp:txBody>
      <dsp:txXfrm>
        <a:off x="761560" y="1648682"/>
        <a:ext cx="7616922" cy="6593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8CE87E-C89F-4F84-89D2-31214449769B}">
      <dsp:nvSpPr>
        <dsp:cNvPr id="0" name=""/>
        <dsp:cNvSpPr/>
      </dsp:nvSpPr>
      <dsp:spPr>
        <a:xfrm>
          <a:off x="0" y="281621"/>
          <a:ext cx="2356448" cy="1496344"/>
        </a:xfrm>
        <a:prstGeom prst="roundRect">
          <a:avLst>
            <a:gd name="adj" fmla="val 10000"/>
          </a:avLst>
        </a:prstGeom>
        <a:solidFill>
          <a:schemeClr val="bg1">
            <a:lumMod val="65000"/>
          </a:schemeClr>
        </a:solidFill>
        <a:ln w="1905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F6C829-52BB-434D-B4B8-2B102A7DBDBA}">
      <dsp:nvSpPr>
        <dsp:cNvPr id="0" name=""/>
        <dsp:cNvSpPr/>
      </dsp:nvSpPr>
      <dsp:spPr>
        <a:xfrm>
          <a:off x="261827" y="530357"/>
          <a:ext cx="2356448" cy="1496344"/>
        </a:xfrm>
        <a:prstGeom prst="roundRect">
          <a:avLst>
            <a:gd name="adj" fmla="val 10000"/>
          </a:avLst>
        </a:prstGeom>
        <a:solidFill>
          <a:schemeClr val="lt1"/>
        </a:solidFill>
        <a:ln w="1905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u="sng" kern="1200"/>
            <a:t>Scalability: </a:t>
          </a:r>
        </a:p>
        <a:p>
          <a:pPr marL="0" lvl="0" indent="0" algn="ctr" defTabSz="622300">
            <a:lnSpc>
              <a:spcPct val="90000"/>
            </a:lnSpc>
            <a:spcBef>
              <a:spcPct val="0"/>
            </a:spcBef>
            <a:spcAft>
              <a:spcPct val="35000"/>
            </a:spcAft>
            <a:buNone/>
          </a:pPr>
          <a:r>
            <a:rPr lang="en-US" sz="1400" kern="1200"/>
            <a:t>Hard to manage as employee numbers grow, leading to slower processes and errors.</a:t>
          </a:r>
          <a:endParaRPr lang="en-US" sz="1400" kern="1200" dirty="0"/>
        </a:p>
      </dsp:txBody>
      <dsp:txXfrm>
        <a:off x="305653" y="574183"/>
        <a:ext cx="2268796" cy="1408692"/>
      </dsp:txXfrm>
    </dsp:sp>
    <dsp:sp modelId="{16258642-F94C-43E2-BE91-6F20FBEB5663}">
      <dsp:nvSpPr>
        <dsp:cNvPr id="0" name=""/>
        <dsp:cNvSpPr/>
      </dsp:nvSpPr>
      <dsp:spPr>
        <a:xfrm>
          <a:off x="2880103" y="281621"/>
          <a:ext cx="2356448" cy="1496344"/>
        </a:xfrm>
        <a:prstGeom prst="roundRect">
          <a:avLst>
            <a:gd name="adj" fmla="val 10000"/>
          </a:avLst>
        </a:prstGeom>
        <a:solidFill>
          <a:schemeClr val="bg1">
            <a:lumMod val="65000"/>
          </a:schemeClr>
        </a:solidFill>
        <a:ln w="1905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sp>
    <dsp:sp modelId="{1512049B-7BE9-4412-AA3C-FDE9B719D172}">
      <dsp:nvSpPr>
        <dsp:cNvPr id="0" name=""/>
        <dsp:cNvSpPr/>
      </dsp:nvSpPr>
      <dsp:spPr>
        <a:xfrm>
          <a:off x="3141931" y="530357"/>
          <a:ext cx="2356448" cy="1496344"/>
        </a:xfrm>
        <a:prstGeom prst="roundRect">
          <a:avLst>
            <a:gd name="adj" fmla="val 10000"/>
          </a:avLst>
        </a:prstGeom>
        <a:solidFill>
          <a:schemeClr val="lt1"/>
        </a:solidFill>
        <a:ln w="1905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u="sng" kern="1200"/>
            <a:t>Data Integrity: </a:t>
          </a:r>
        </a:p>
        <a:p>
          <a:pPr marL="0" lvl="0" indent="0" algn="ctr" defTabSz="622300">
            <a:lnSpc>
              <a:spcPct val="90000"/>
            </a:lnSpc>
            <a:spcBef>
              <a:spcPct val="0"/>
            </a:spcBef>
            <a:spcAft>
              <a:spcPct val="35000"/>
            </a:spcAft>
            <a:buNone/>
          </a:pPr>
          <a:r>
            <a:rPr lang="en-US" sz="1400" kern="1200"/>
            <a:t>Manual entry increases the risk of mistakes and inconsistencies.</a:t>
          </a:r>
          <a:endParaRPr lang="en-US" sz="1400" kern="1200" dirty="0"/>
        </a:p>
      </dsp:txBody>
      <dsp:txXfrm>
        <a:off x="3185757" y="574183"/>
        <a:ext cx="2268796" cy="1408692"/>
      </dsp:txXfrm>
    </dsp:sp>
    <dsp:sp modelId="{927F7811-214F-44C8-854F-BD444C908017}">
      <dsp:nvSpPr>
        <dsp:cNvPr id="0" name=""/>
        <dsp:cNvSpPr/>
      </dsp:nvSpPr>
      <dsp:spPr>
        <a:xfrm>
          <a:off x="5760207" y="281621"/>
          <a:ext cx="2356448" cy="1496344"/>
        </a:xfrm>
        <a:prstGeom prst="roundRect">
          <a:avLst>
            <a:gd name="adj" fmla="val 10000"/>
          </a:avLst>
        </a:prstGeom>
        <a:solidFill>
          <a:schemeClr val="bg1">
            <a:lumMod val="65000"/>
          </a:schemeClr>
        </a:solidFill>
        <a:ln w="1905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sp>
    <dsp:sp modelId="{3CB712C1-185F-41EE-8660-548EFAFD48D9}">
      <dsp:nvSpPr>
        <dsp:cNvPr id="0" name=""/>
        <dsp:cNvSpPr/>
      </dsp:nvSpPr>
      <dsp:spPr>
        <a:xfrm>
          <a:off x="6022034" y="530357"/>
          <a:ext cx="2356448" cy="1496344"/>
        </a:xfrm>
        <a:prstGeom prst="roundRect">
          <a:avLst>
            <a:gd name="adj" fmla="val 10000"/>
          </a:avLst>
        </a:prstGeom>
        <a:solidFill>
          <a:schemeClr val="lt1"/>
        </a:solidFill>
        <a:ln w="1905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u="sng" kern="1200" dirty="0"/>
            <a:t>Real-Time Updates: </a:t>
          </a:r>
        </a:p>
        <a:p>
          <a:pPr marL="0" lvl="0" indent="0" algn="ctr" defTabSz="622300">
            <a:lnSpc>
              <a:spcPct val="90000"/>
            </a:lnSpc>
            <a:spcBef>
              <a:spcPct val="0"/>
            </a:spcBef>
            <a:spcAft>
              <a:spcPct val="35000"/>
            </a:spcAft>
            <a:buNone/>
          </a:pPr>
          <a:r>
            <a:rPr lang="en-US" sz="1400" kern="1200" dirty="0"/>
            <a:t>No automation or integration, requiring manual updates for changes like salary adjustments.</a:t>
          </a:r>
        </a:p>
      </dsp:txBody>
      <dsp:txXfrm>
        <a:off x="6065860" y="574183"/>
        <a:ext cx="2268796" cy="140869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036F16-F4B6-437F-B6C0-0AD592D40E0B}">
      <dsp:nvSpPr>
        <dsp:cNvPr id="0" name=""/>
        <dsp:cNvSpPr/>
      </dsp:nvSpPr>
      <dsp:spPr>
        <a:xfrm>
          <a:off x="435712" y="554014"/>
          <a:ext cx="660159" cy="66015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F72430-9707-45BF-87DC-176E79526AAC}">
      <dsp:nvSpPr>
        <dsp:cNvPr id="0" name=""/>
        <dsp:cNvSpPr/>
      </dsp:nvSpPr>
      <dsp:spPr>
        <a:xfrm>
          <a:off x="574346" y="692648"/>
          <a:ext cx="382892" cy="3828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742108-6DF4-4F91-96F0-BB054AF1A6CC}">
      <dsp:nvSpPr>
        <dsp:cNvPr id="0" name=""/>
        <dsp:cNvSpPr/>
      </dsp:nvSpPr>
      <dsp:spPr>
        <a:xfrm>
          <a:off x="1237335" y="554014"/>
          <a:ext cx="1556091" cy="660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solidFill>
                <a:schemeClr val="bg1"/>
              </a:solidFill>
            </a:rPr>
            <a:t>Automate payroll processing</a:t>
          </a:r>
          <a:r>
            <a:rPr lang="en-US" sz="1100" kern="1200">
              <a:solidFill>
                <a:schemeClr val="bg1"/>
              </a:solidFill>
            </a:rPr>
            <a:t> for employees to ensure fast, accurate, and reliable payroll calculations.</a:t>
          </a:r>
        </a:p>
      </dsp:txBody>
      <dsp:txXfrm>
        <a:off x="1237335" y="554014"/>
        <a:ext cx="1556091" cy="660159"/>
      </dsp:txXfrm>
    </dsp:sp>
    <dsp:sp modelId="{9548C075-0B5F-4AE5-A6AC-1A74542202E1}">
      <dsp:nvSpPr>
        <dsp:cNvPr id="0" name=""/>
        <dsp:cNvSpPr/>
      </dsp:nvSpPr>
      <dsp:spPr>
        <a:xfrm>
          <a:off x="3064563" y="554014"/>
          <a:ext cx="660159" cy="66015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556BC4-99DE-4F79-8641-55FEC66F22CD}">
      <dsp:nvSpPr>
        <dsp:cNvPr id="0" name=""/>
        <dsp:cNvSpPr/>
      </dsp:nvSpPr>
      <dsp:spPr>
        <a:xfrm>
          <a:off x="3203197" y="692648"/>
          <a:ext cx="382892" cy="3828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E1585F-E7E7-4CC9-B64B-4938759FB154}">
      <dsp:nvSpPr>
        <dsp:cNvPr id="0" name=""/>
        <dsp:cNvSpPr/>
      </dsp:nvSpPr>
      <dsp:spPr>
        <a:xfrm>
          <a:off x="3866186" y="554014"/>
          <a:ext cx="1556091" cy="660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solidFill>
                <a:schemeClr val="bg1"/>
              </a:solidFill>
            </a:rPr>
            <a:t>Ensure tax compliance</a:t>
          </a:r>
          <a:r>
            <a:rPr lang="en-US" sz="1100" kern="1200">
              <a:solidFill>
                <a:schemeClr val="bg1"/>
              </a:solidFill>
            </a:rPr>
            <a:t> by automatically calculating tax deductions based on regulations.</a:t>
          </a:r>
        </a:p>
      </dsp:txBody>
      <dsp:txXfrm>
        <a:off x="3866186" y="554014"/>
        <a:ext cx="1556091" cy="660159"/>
      </dsp:txXfrm>
    </dsp:sp>
    <dsp:sp modelId="{9B15374D-5B1B-4EBE-9A22-B3BE01BF6370}">
      <dsp:nvSpPr>
        <dsp:cNvPr id="0" name=""/>
        <dsp:cNvSpPr/>
      </dsp:nvSpPr>
      <dsp:spPr>
        <a:xfrm>
          <a:off x="5693414" y="554014"/>
          <a:ext cx="660159" cy="66015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DB0257-79AB-41D4-B88D-1C470657E394}">
      <dsp:nvSpPr>
        <dsp:cNvPr id="0" name=""/>
        <dsp:cNvSpPr/>
      </dsp:nvSpPr>
      <dsp:spPr>
        <a:xfrm>
          <a:off x="5832048" y="692648"/>
          <a:ext cx="382892" cy="3828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21B21F-0953-4217-8709-2BCD6615807F}">
      <dsp:nvSpPr>
        <dsp:cNvPr id="0" name=""/>
        <dsp:cNvSpPr/>
      </dsp:nvSpPr>
      <dsp:spPr>
        <a:xfrm>
          <a:off x="6495037" y="554014"/>
          <a:ext cx="1556091" cy="660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solidFill>
                <a:schemeClr val="bg1"/>
              </a:solidFill>
            </a:rPr>
            <a:t>Provide an easy-to-use web interface</a:t>
          </a:r>
          <a:r>
            <a:rPr lang="en-US" sz="1100" kern="1200">
              <a:solidFill>
                <a:schemeClr val="bg1"/>
              </a:solidFill>
            </a:rPr>
            <a:t> for managing employee data and payroll generation.</a:t>
          </a:r>
        </a:p>
      </dsp:txBody>
      <dsp:txXfrm>
        <a:off x="6495037" y="554014"/>
        <a:ext cx="1556091" cy="66015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036F16-F4B6-437F-B6C0-0AD592D40E0B}">
      <dsp:nvSpPr>
        <dsp:cNvPr id="0" name=""/>
        <dsp:cNvSpPr/>
      </dsp:nvSpPr>
      <dsp:spPr>
        <a:xfrm>
          <a:off x="435712" y="554014"/>
          <a:ext cx="660159" cy="66015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F72430-9707-45BF-87DC-176E79526AAC}">
      <dsp:nvSpPr>
        <dsp:cNvPr id="0" name=""/>
        <dsp:cNvSpPr/>
      </dsp:nvSpPr>
      <dsp:spPr>
        <a:xfrm>
          <a:off x="574346" y="692648"/>
          <a:ext cx="382892" cy="3828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742108-6DF4-4F91-96F0-BB054AF1A6CC}">
      <dsp:nvSpPr>
        <dsp:cNvPr id="0" name=""/>
        <dsp:cNvSpPr/>
      </dsp:nvSpPr>
      <dsp:spPr>
        <a:xfrm>
          <a:off x="1237335" y="554014"/>
          <a:ext cx="1556091" cy="660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solidFill>
                <a:schemeClr val="bg1"/>
              </a:solidFill>
            </a:rPr>
            <a:t>Automate payroll processing</a:t>
          </a:r>
          <a:r>
            <a:rPr lang="en-US" sz="1100" kern="1200">
              <a:solidFill>
                <a:schemeClr val="bg1"/>
              </a:solidFill>
            </a:rPr>
            <a:t> for employees to ensure fast, accurate, and reliable payroll calculations.</a:t>
          </a:r>
        </a:p>
      </dsp:txBody>
      <dsp:txXfrm>
        <a:off x="1237335" y="554014"/>
        <a:ext cx="1556091" cy="660159"/>
      </dsp:txXfrm>
    </dsp:sp>
    <dsp:sp modelId="{9548C075-0B5F-4AE5-A6AC-1A74542202E1}">
      <dsp:nvSpPr>
        <dsp:cNvPr id="0" name=""/>
        <dsp:cNvSpPr/>
      </dsp:nvSpPr>
      <dsp:spPr>
        <a:xfrm>
          <a:off x="3064563" y="554014"/>
          <a:ext cx="660159" cy="66015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556BC4-99DE-4F79-8641-55FEC66F22CD}">
      <dsp:nvSpPr>
        <dsp:cNvPr id="0" name=""/>
        <dsp:cNvSpPr/>
      </dsp:nvSpPr>
      <dsp:spPr>
        <a:xfrm>
          <a:off x="3203197" y="692648"/>
          <a:ext cx="382892" cy="3828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E1585F-E7E7-4CC9-B64B-4938759FB154}">
      <dsp:nvSpPr>
        <dsp:cNvPr id="0" name=""/>
        <dsp:cNvSpPr/>
      </dsp:nvSpPr>
      <dsp:spPr>
        <a:xfrm>
          <a:off x="3866186" y="554014"/>
          <a:ext cx="1556091" cy="660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solidFill>
                <a:schemeClr val="bg1"/>
              </a:solidFill>
            </a:rPr>
            <a:t>Ensure tax compliance</a:t>
          </a:r>
          <a:r>
            <a:rPr lang="en-US" sz="1100" kern="1200">
              <a:solidFill>
                <a:schemeClr val="bg1"/>
              </a:solidFill>
            </a:rPr>
            <a:t> by automatically calculating tax deductions based on regulations.</a:t>
          </a:r>
        </a:p>
      </dsp:txBody>
      <dsp:txXfrm>
        <a:off x="3866186" y="554014"/>
        <a:ext cx="1556091" cy="660159"/>
      </dsp:txXfrm>
    </dsp:sp>
    <dsp:sp modelId="{9B15374D-5B1B-4EBE-9A22-B3BE01BF6370}">
      <dsp:nvSpPr>
        <dsp:cNvPr id="0" name=""/>
        <dsp:cNvSpPr/>
      </dsp:nvSpPr>
      <dsp:spPr>
        <a:xfrm>
          <a:off x="5693414" y="554014"/>
          <a:ext cx="660159" cy="66015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DB0257-79AB-41D4-B88D-1C470657E394}">
      <dsp:nvSpPr>
        <dsp:cNvPr id="0" name=""/>
        <dsp:cNvSpPr/>
      </dsp:nvSpPr>
      <dsp:spPr>
        <a:xfrm>
          <a:off x="5832048" y="692648"/>
          <a:ext cx="382892" cy="3828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21B21F-0953-4217-8709-2BCD6615807F}">
      <dsp:nvSpPr>
        <dsp:cNvPr id="0" name=""/>
        <dsp:cNvSpPr/>
      </dsp:nvSpPr>
      <dsp:spPr>
        <a:xfrm>
          <a:off x="6495037" y="554014"/>
          <a:ext cx="1556091" cy="660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solidFill>
                <a:schemeClr val="bg1"/>
              </a:solidFill>
            </a:rPr>
            <a:t>Provide an easy-to-use web interface</a:t>
          </a:r>
          <a:r>
            <a:rPr lang="en-US" sz="1100" kern="1200">
              <a:solidFill>
                <a:schemeClr val="bg1"/>
              </a:solidFill>
            </a:rPr>
            <a:t> for managing employee data and payroll generation.</a:t>
          </a:r>
        </a:p>
      </dsp:txBody>
      <dsp:txXfrm>
        <a:off x="6495037" y="554014"/>
        <a:ext cx="1556091" cy="66015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2AA55E-EC89-4834-AF51-90185A0943EC}">
      <dsp:nvSpPr>
        <dsp:cNvPr id="0" name=""/>
        <dsp:cNvSpPr/>
      </dsp:nvSpPr>
      <dsp:spPr>
        <a:xfrm>
          <a:off x="0" y="281"/>
          <a:ext cx="8378483" cy="65936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6E6700-8651-4B1C-8015-8B1DC497B055}">
      <dsp:nvSpPr>
        <dsp:cNvPr id="0" name=""/>
        <dsp:cNvSpPr/>
      </dsp:nvSpPr>
      <dsp:spPr>
        <a:xfrm>
          <a:off x="199456" y="148637"/>
          <a:ext cx="362648" cy="3626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9E0725-57AF-4189-8B4F-E07962980D91}">
      <dsp:nvSpPr>
        <dsp:cNvPr id="0" name=""/>
        <dsp:cNvSpPr/>
      </dsp:nvSpPr>
      <dsp:spPr>
        <a:xfrm>
          <a:off x="761560" y="281"/>
          <a:ext cx="7616922" cy="659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782" tIns="69782" rIns="69782" bIns="69782" numCol="1" spcCol="1270" anchor="ctr" anchorCtr="0">
          <a:noAutofit/>
        </a:bodyPr>
        <a:lstStyle/>
        <a:p>
          <a:pPr marL="0" lvl="0" indent="0" algn="l" defTabSz="711200">
            <a:lnSpc>
              <a:spcPct val="100000"/>
            </a:lnSpc>
            <a:spcBef>
              <a:spcPct val="0"/>
            </a:spcBef>
            <a:spcAft>
              <a:spcPct val="35000"/>
            </a:spcAft>
            <a:buNone/>
          </a:pPr>
          <a:r>
            <a:rPr lang="en-US" sz="1600" kern="1200" dirty="0"/>
            <a:t>Traditional payroll methods are </a:t>
          </a:r>
          <a:r>
            <a:rPr lang="en-US" sz="1600" b="1" kern="1200" dirty="0"/>
            <a:t>prone to human error</a:t>
          </a:r>
          <a:r>
            <a:rPr lang="en-US" sz="1600" kern="1200" dirty="0"/>
            <a:t>, such as mistakes in tax calculations or incorrect employee records.</a:t>
          </a:r>
        </a:p>
      </dsp:txBody>
      <dsp:txXfrm>
        <a:off x="761560" y="281"/>
        <a:ext cx="7616922" cy="659360"/>
      </dsp:txXfrm>
    </dsp:sp>
    <dsp:sp modelId="{D988E1F2-C6B8-429B-9EDE-A7314B9F864D}">
      <dsp:nvSpPr>
        <dsp:cNvPr id="0" name=""/>
        <dsp:cNvSpPr/>
      </dsp:nvSpPr>
      <dsp:spPr>
        <a:xfrm>
          <a:off x="0" y="824481"/>
          <a:ext cx="8378483" cy="65936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07A765-531C-4A0B-9A75-A8FA476962E8}">
      <dsp:nvSpPr>
        <dsp:cNvPr id="0" name=""/>
        <dsp:cNvSpPr/>
      </dsp:nvSpPr>
      <dsp:spPr>
        <a:xfrm>
          <a:off x="204812" y="941316"/>
          <a:ext cx="362648" cy="36264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39DB76-6123-42C9-8331-DA34FE583EF7}">
      <dsp:nvSpPr>
        <dsp:cNvPr id="0" name=""/>
        <dsp:cNvSpPr/>
      </dsp:nvSpPr>
      <dsp:spPr>
        <a:xfrm>
          <a:off x="761560" y="824481"/>
          <a:ext cx="7616922" cy="659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782" tIns="69782" rIns="69782" bIns="69782" numCol="1" spcCol="1270" anchor="ctr" anchorCtr="0">
          <a:noAutofit/>
        </a:bodyPr>
        <a:lstStyle/>
        <a:p>
          <a:pPr marL="0" lvl="0" indent="0" algn="l" defTabSz="711200">
            <a:lnSpc>
              <a:spcPct val="100000"/>
            </a:lnSpc>
            <a:spcBef>
              <a:spcPct val="0"/>
            </a:spcBef>
            <a:spcAft>
              <a:spcPct val="35000"/>
            </a:spcAft>
            <a:buNone/>
          </a:pPr>
          <a:r>
            <a:rPr lang="en-US" sz="1600" kern="1200" dirty="0"/>
            <a:t>These methods are not </a:t>
          </a:r>
          <a:r>
            <a:rPr lang="en-US" sz="1600" b="1" kern="1200" dirty="0"/>
            <a:t>scalable - </a:t>
          </a:r>
          <a:r>
            <a:rPr lang="en-US" sz="1600" kern="1200" dirty="0"/>
            <a:t>as businesses grow, managing payroll manually becomes more difficult.</a:t>
          </a:r>
        </a:p>
      </dsp:txBody>
      <dsp:txXfrm>
        <a:off x="761560" y="824481"/>
        <a:ext cx="7616922" cy="659360"/>
      </dsp:txXfrm>
    </dsp:sp>
    <dsp:sp modelId="{F5844076-8A2C-46F7-9E4A-65F8DB54D040}">
      <dsp:nvSpPr>
        <dsp:cNvPr id="0" name=""/>
        <dsp:cNvSpPr/>
      </dsp:nvSpPr>
      <dsp:spPr>
        <a:xfrm>
          <a:off x="0" y="1648682"/>
          <a:ext cx="8378483" cy="65936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00CF4D-0CFA-4A75-B28F-10CAB099CD78}">
      <dsp:nvSpPr>
        <dsp:cNvPr id="0" name=""/>
        <dsp:cNvSpPr/>
      </dsp:nvSpPr>
      <dsp:spPr>
        <a:xfrm>
          <a:off x="199456" y="1797038"/>
          <a:ext cx="362648" cy="3626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D135C4-9A3A-4F40-A9C5-A8D9AA413FA7}">
      <dsp:nvSpPr>
        <dsp:cNvPr id="0" name=""/>
        <dsp:cNvSpPr/>
      </dsp:nvSpPr>
      <dsp:spPr>
        <a:xfrm>
          <a:off x="761560" y="1648682"/>
          <a:ext cx="7616922" cy="659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782" tIns="69782" rIns="69782" bIns="69782" numCol="1" spcCol="1270" anchor="ctr" anchorCtr="0">
          <a:noAutofit/>
        </a:bodyPr>
        <a:lstStyle/>
        <a:p>
          <a:pPr marL="0" lvl="0" indent="0" algn="l" defTabSz="711200">
            <a:lnSpc>
              <a:spcPct val="100000"/>
            </a:lnSpc>
            <a:spcBef>
              <a:spcPct val="0"/>
            </a:spcBef>
            <a:spcAft>
              <a:spcPct val="35000"/>
            </a:spcAft>
            <a:buNone/>
          </a:pPr>
          <a:r>
            <a:rPr lang="en-US" sz="1600" b="1" kern="1200" dirty="0"/>
            <a:t>Tax deductions</a:t>
          </a:r>
          <a:r>
            <a:rPr lang="en-US" sz="1600" kern="1200" dirty="0"/>
            <a:t> and </a:t>
          </a:r>
          <a:r>
            <a:rPr lang="en-US" sz="1600" b="1" kern="1200" dirty="0"/>
            <a:t>employee records</a:t>
          </a:r>
          <a:r>
            <a:rPr lang="en-US" sz="1600" kern="1200" dirty="0"/>
            <a:t> can easily be </a:t>
          </a:r>
          <a:r>
            <a:rPr lang="en-US" sz="1600" b="1" kern="1200" dirty="0"/>
            <a:t>mismanaged</a:t>
          </a:r>
          <a:r>
            <a:rPr lang="en-US" sz="1600" kern="1200" dirty="0"/>
            <a:t>, leading to compliance issues.</a:t>
          </a:r>
        </a:p>
      </dsp:txBody>
      <dsp:txXfrm>
        <a:off x="761560" y="1648682"/>
        <a:ext cx="7616922" cy="65936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036F16-F4B6-437F-B6C0-0AD592D40E0B}">
      <dsp:nvSpPr>
        <dsp:cNvPr id="0" name=""/>
        <dsp:cNvSpPr/>
      </dsp:nvSpPr>
      <dsp:spPr>
        <a:xfrm>
          <a:off x="435712" y="554014"/>
          <a:ext cx="660159" cy="66015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F72430-9707-45BF-87DC-176E79526AAC}">
      <dsp:nvSpPr>
        <dsp:cNvPr id="0" name=""/>
        <dsp:cNvSpPr/>
      </dsp:nvSpPr>
      <dsp:spPr>
        <a:xfrm>
          <a:off x="574346" y="692648"/>
          <a:ext cx="382892" cy="3828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742108-6DF4-4F91-96F0-BB054AF1A6CC}">
      <dsp:nvSpPr>
        <dsp:cNvPr id="0" name=""/>
        <dsp:cNvSpPr/>
      </dsp:nvSpPr>
      <dsp:spPr>
        <a:xfrm>
          <a:off x="1237335" y="554014"/>
          <a:ext cx="1556091" cy="660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solidFill>
                <a:schemeClr val="bg1"/>
              </a:solidFill>
            </a:rPr>
            <a:t>Automate payroll processing</a:t>
          </a:r>
          <a:r>
            <a:rPr lang="en-US" sz="1100" kern="1200">
              <a:solidFill>
                <a:schemeClr val="bg1"/>
              </a:solidFill>
            </a:rPr>
            <a:t> for employees to ensure fast, accurate, and reliable payroll calculations.</a:t>
          </a:r>
        </a:p>
      </dsp:txBody>
      <dsp:txXfrm>
        <a:off x="1237335" y="554014"/>
        <a:ext cx="1556091" cy="660159"/>
      </dsp:txXfrm>
    </dsp:sp>
    <dsp:sp modelId="{9548C075-0B5F-4AE5-A6AC-1A74542202E1}">
      <dsp:nvSpPr>
        <dsp:cNvPr id="0" name=""/>
        <dsp:cNvSpPr/>
      </dsp:nvSpPr>
      <dsp:spPr>
        <a:xfrm>
          <a:off x="3064563" y="554014"/>
          <a:ext cx="660159" cy="66015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556BC4-99DE-4F79-8641-55FEC66F22CD}">
      <dsp:nvSpPr>
        <dsp:cNvPr id="0" name=""/>
        <dsp:cNvSpPr/>
      </dsp:nvSpPr>
      <dsp:spPr>
        <a:xfrm>
          <a:off x="3203197" y="692648"/>
          <a:ext cx="382892" cy="3828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E1585F-E7E7-4CC9-B64B-4938759FB154}">
      <dsp:nvSpPr>
        <dsp:cNvPr id="0" name=""/>
        <dsp:cNvSpPr/>
      </dsp:nvSpPr>
      <dsp:spPr>
        <a:xfrm>
          <a:off x="3866186" y="554014"/>
          <a:ext cx="1556091" cy="660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solidFill>
                <a:schemeClr val="bg1"/>
              </a:solidFill>
            </a:rPr>
            <a:t>Ensure tax compliance</a:t>
          </a:r>
          <a:r>
            <a:rPr lang="en-US" sz="1100" kern="1200">
              <a:solidFill>
                <a:schemeClr val="bg1"/>
              </a:solidFill>
            </a:rPr>
            <a:t> by automatically calculating tax deductions based on regulations.</a:t>
          </a:r>
        </a:p>
      </dsp:txBody>
      <dsp:txXfrm>
        <a:off x="3866186" y="554014"/>
        <a:ext cx="1556091" cy="660159"/>
      </dsp:txXfrm>
    </dsp:sp>
    <dsp:sp modelId="{9B15374D-5B1B-4EBE-9A22-B3BE01BF6370}">
      <dsp:nvSpPr>
        <dsp:cNvPr id="0" name=""/>
        <dsp:cNvSpPr/>
      </dsp:nvSpPr>
      <dsp:spPr>
        <a:xfrm>
          <a:off x="5693414" y="554014"/>
          <a:ext cx="660159" cy="66015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DB0257-79AB-41D4-B88D-1C470657E394}">
      <dsp:nvSpPr>
        <dsp:cNvPr id="0" name=""/>
        <dsp:cNvSpPr/>
      </dsp:nvSpPr>
      <dsp:spPr>
        <a:xfrm>
          <a:off x="5832048" y="692648"/>
          <a:ext cx="382892" cy="3828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21B21F-0953-4217-8709-2BCD6615807F}">
      <dsp:nvSpPr>
        <dsp:cNvPr id="0" name=""/>
        <dsp:cNvSpPr/>
      </dsp:nvSpPr>
      <dsp:spPr>
        <a:xfrm>
          <a:off x="6495037" y="554014"/>
          <a:ext cx="1556091" cy="660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solidFill>
                <a:schemeClr val="bg1"/>
              </a:solidFill>
            </a:rPr>
            <a:t>Provide an easy-to-use web interface</a:t>
          </a:r>
          <a:r>
            <a:rPr lang="en-US" sz="1100" kern="1200">
              <a:solidFill>
                <a:schemeClr val="bg1"/>
              </a:solidFill>
            </a:rPr>
            <a:t> for managing employee data and payroll generation.</a:t>
          </a:r>
        </a:p>
      </dsp:txBody>
      <dsp:txXfrm>
        <a:off x="6495037" y="554014"/>
        <a:ext cx="1556091" cy="66015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973ED1-0267-465F-8FC4-4D836929B64B}" type="datetimeFigureOut">
              <a:rPr lang="en-CA" smtClean="0"/>
              <a:t>2024-11-26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A39AA9-6031-4E52-88D2-752C0CCB9E1C}" type="slidenum">
              <a:rPr lang="en-CA" smtClean="0"/>
              <a:t>‹#›</a:t>
            </a:fld>
            <a:endParaRPr lang="en-CA"/>
          </a:p>
        </p:txBody>
      </p:sp>
    </p:spTree>
    <p:extLst>
      <p:ext uri="{BB962C8B-B14F-4D97-AF65-F5344CB8AC3E}">
        <p14:creationId xmlns:p14="http://schemas.microsoft.com/office/powerpoint/2010/main" val="2866554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3A39AA9-6031-4E52-88D2-752C0CCB9E1C}" type="slidenum">
              <a:rPr lang="en-CA" smtClean="0"/>
              <a:t>2</a:t>
            </a:fld>
            <a:endParaRPr lang="en-CA"/>
          </a:p>
        </p:txBody>
      </p:sp>
    </p:spTree>
    <p:extLst>
      <p:ext uri="{BB962C8B-B14F-4D97-AF65-F5344CB8AC3E}">
        <p14:creationId xmlns:p14="http://schemas.microsoft.com/office/powerpoint/2010/main" val="2828503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3A39AA9-6031-4E52-88D2-752C0CCB9E1C}" type="slidenum">
              <a:rPr lang="en-CA" smtClean="0"/>
              <a:t>15</a:t>
            </a:fld>
            <a:endParaRPr lang="en-CA"/>
          </a:p>
        </p:txBody>
      </p:sp>
    </p:spTree>
    <p:extLst>
      <p:ext uri="{BB962C8B-B14F-4D97-AF65-F5344CB8AC3E}">
        <p14:creationId xmlns:p14="http://schemas.microsoft.com/office/powerpoint/2010/main" val="3288215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0925C-A42C-81DF-1F44-996832C158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D3C98B33-93B9-E7FB-3900-B738FAA8EE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14A3941B-33E8-C235-38EF-A60F6A3221D6}"/>
              </a:ext>
            </a:extLst>
          </p:cNvPr>
          <p:cNvSpPr>
            <a:spLocks noGrp="1"/>
          </p:cNvSpPr>
          <p:nvPr>
            <p:ph type="dt" sz="half" idx="10"/>
          </p:nvPr>
        </p:nvSpPr>
        <p:spPr/>
        <p:txBody>
          <a:bodyPr/>
          <a:lstStyle/>
          <a:p>
            <a:fld id="{45668324-FBF7-486D-A9AB-2F90E854540F}" type="datetime1">
              <a:rPr lang="en-CA" smtClean="0"/>
              <a:t>2024-11-26</a:t>
            </a:fld>
            <a:endParaRPr lang="en-CA"/>
          </a:p>
        </p:txBody>
      </p:sp>
      <p:sp>
        <p:nvSpPr>
          <p:cNvPr id="5" name="Footer Placeholder 4">
            <a:extLst>
              <a:ext uri="{FF2B5EF4-FFF2-40B4-BE49-F238E27FC236}">
                <a16:creationId xmlns:a16="http://schemas.microsoft.com/office/drawing/2014/main" id="{72158253-D61C-FEDB-FC33-52A19751B81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11A02AC-8B3F-50B6-05D1-C801D25A482D}"/>
              </a:ext>
            </a:extLst>
          </p:cNvPr>
          <p:cNvSpPr>
            <a:spLocks noGrp="1"/>
          </p:cNvSpPr>
          <p:nvPr>
            <p:ph type="sldNum" sz="quarter" idx="12"/>
          </p:nvPr>
        </p:nvSpPr>
        <p:spPr/>
        <p:txBody>
          <a:bodyPr/>
          <a:lstStyle/>
          <a:p>
            <a:fld id="{B586FBFE-D219-443A-9AE1-7A4DE0741607}" type="slidenum">
              <a:rPr lang="en-CA" smtClean="0"/>
              <a:t>‹#›</a:t>
            </a:fld>
            <a:endParaRPr lang="en-CA"/>
          </a:p>
        </p:txBody>
      </p:sp>
    </p:spTree>
    <p:extLst>
      <p:ext uri="{BB962C8B-B14F-4D97-AF65-F5344CB8AC3E}">
        <p14:creationId xmlns:p14="http://schemas.microsoft.com/office/powerpoint/2010/main" val="3420886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7BCBF-DB70-36AC-6545-3ACB6BEA6593}"/>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83F5850-0831-6B4E-7C55-C4527C18F2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A5602B3-2AA9-EDE3-A0C6-1F927650AC77}"/>
              </a:ext>
            </a:extLst>
          </p:cNvPr>
          <p:cNvSpPr>
            <a:spLocks noGrp="1"/>
          </p:cNvSpPr>
          <p:nvPr>
            <p:ph type="dt" sz="half" idx="10"/>
          </p:nvPr>
        </p:nvSpPr>
        <p:spPr/>
        <p:txBody>
          <a:bodyPr/>
          <a:lstStyle/>
          <a:p>
            <a:fld id="{30AAF9E8-918B-4B2C-987C-3559685DE336}" type="datetime1">
              <a:rPr lang="en-CA" smtClean="0"/>
              <a:t>2024-11-26</a:t>
            </a:fld>
            <a:endParaRPr lang="en-CA"/>
          </a:p>
        </p:txBody>
      </p:sp>
      <p:sp>
        <p:nvSpPr>
          <p:cNvPr id="5" name="Footer Placeholder 4">
            <a:extLst>
              <a:ext uri="{FF2B5EF4-FFF2-40B4-BE49-F238E27FC236}">
                <a16:creationId xmlns:a16="http://schemas.microsoft.com/office/drawing/2014/main" id="{F87AB9D1-BE4F-2F8E-3036-274C44B1422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30E9271-95C7-C16F-175E-1F192B9C0FBB}"/>
              </a:ext>
            </a:extLst>
          </p:cNvPr>
          <p:cNvSpPr>
            <a:spLocks noGrp="1"/>
          </p:cNvSpPr>
          <p:nvPr>
            <p:ph type="sldNum" sz="quarter" idx="12"/>
          </p:nvPr>
        </p:nvSpPr>
        <p:spPr/>
        <p:txBody>
          <a:bodyPr/>
          <a:lstStyle/>
          <a:p>
            <a:fld id="{B586FBFE-D219-443A-9AE1-7A4DE0741607}" type="slidenum">
              <a:rPr lang="en-CA" smtClean="0"/>
              <a:t>‹#›</a:t>
            </a:fld>
            <a:endParaRPr lang="en-CA"/>
          </a:p>
        </p:txBody>
      </p:sp>
    </p:spTree>
    <p:extLst>
      <p:ext uri="{BB962C8B-B14F-4D97-AF65-F5344CB8AC3E}">
        <p14:creationId xmlns:p14="http://schemas.microsoft.com/office/powerpoint/2010/main" val="3914730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951CA9-1EC8-A9AE-580D-C325CBF394B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3C6D786B-58C8-3B7E-AAA9-AE8543CE0B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8A125C8-1D00-A48C-ED38-5705B1AC9BE9}"/>
              </a:ext>
            </a:extLst>
          </p:cNvPr>
          <p:cNvSpPr>
            <a:spLocks noGrp="1"/>
          </p:cNvSpPr>
          <p:nvPr>
            <p:ph type="dt" sz="half" idx="10"/>
          </p:nvPr>
        </p:nvSpPr>
        <p:spPr/>
        <p:txBody>
          <a:bodyPr/>
          <a:lstStyle/>
          <a:p>
            <a:fld id="{3DBCB984-9758-4609-A59A-1E47B9A2772D}" type="datetime1">
              <a:rPr lang="en-CA" smtClean="0"/>
              <a:t>2024-11-26</a:t>
            </a:fld>
            <a:endParaRPr lang="en-CA"/>
          </a:p>
        </p:txBody>
      </p:sp>
      <p:sp>
        <p:nvSpPr>
          <p:cNvPr id="5" name="Footer Placeholder 4">
            <a:extLst>
              <a:ext uri="{FF2B5EF4-FFF2-40B4-BE49-F238E27FC236}">
                <a16:creationId xmlns:a16="http://schemas.microsoft.com/office/drawing/2014/main" id="{F6B4737F-2686-E9AF-581F-5820D926484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FF168F7-8517-7068-4851-501562BBD744}"/>
              </a:ext>
            </a:extLst>
          </p:cNvPr>
          <p:cNvSpPr>
            <a:spLocks noGrp="1"/>
          </p:cNvSpPr>
          <p:nvPr>
            <p:ph type="sldNum" sz="quarter" idx="12"/>
          </p:nvPr>
        </p:nvSpPr>
        <p:spPr/>
        <p:txBody>
          <a:bodyPr/>
          <a:lstStyle/>
          <a:p>
            <a:fld id="{B586FBFE-D219-443A-9AE1-7A4DE0741607}" type="slidenum">
              <a:rPr lang="en-CA" smtClean="0"/>
              <a:t>‹#›</a:t>
            </a:fld>
            <a:endParaRPr lang="en-CA"/>
          </a:p>
        </p:txBody>
      </p:sp>
    </p:spTree>
    <p:extLst>
      <p:ext uri="{BB962C8B-B14F-4D97-AF65-F5344CB8AC3E}">
        <p14:creationId xmlns:p14="http://schemas.microsoft.com/office/powerpoint/2010/main" val="613530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4D042-8E12-755C-1098-A20EDD4F869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CC1982A-AF54-3505-2CAA-B7041BE0F1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4FE4ADD-1563-1037-A061-EE7D83A5A84C}"/>
              </a:ext>
            </a:extLst>
          </p:cNvPr>
          <p:cNvSpPr>
            <a:spLocks noGrp="1"/>
          </p:cNvSpPr>
          <p:nvPr>
            <p:ph type="dt" sz="half" idx="10"/>
          </p:nvPr>
        </p:nvSpPr>
        <p:spPr/>
        <p:txBody>
          <a:bodyPr/>
          <a:lstStyle/>
          <a:p>
            <a:fld id="{DE9A20FE-7CF5-48C2-AEE3-8CE9F056ED86}" type="datetime1">
              <a:rPr lang="en-CA" smtClean="0"/>
              <a:t>2024-11-26</a:t>
            </a:fld>
            <a:endParaRPr lang="en-CA"/>
          </a:p>
        </p:txBody>
      </p:sp>
      <p:sp>
        <p:nvSpPr>
          <p:cNvPr id="5" name="Footer Placeholder 4">
            <a:extLst>
              <a:ext uri="{FF2B5EF4-FFF2-40B4-BE49-F238E27FC236}">
                <a16:creationId xmlns:a16="http://schemas.microsoft.com/office/drawing/2014/main" id="{41096DA1-C1B7-18C3-8AC3-2520B857E48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555EF34-8163-31B1-F1C1-C556BB8AB1B9}"/>
              </a:ext>
            </a:extLst>
          </p:cNvPr>
          <p:cNvSpPr>
            <a:spLocks noGrp="1"/>
          </p:cNvSpPr>
          <p:nvPr>
            <p:ph type="sldNum" sz="quarter" idx="12"/>
          </p:nvPr>
        </p:nvSpPr>
        <p:spPr/>
        <p:txBody>
          <a:bodyPr/>
          <a:lstStyle/>
          <a:p>
            <a:fld id="{B586FBFE-D219-443A-9AE1-7A4DE0741607}" type="slidenum">
              <a:rPr lang="en-CA" smtClean="0"/>
              <a:t>‹#›</a:t>
            </a:fld>
            <a:endParaRPr lang="en-CA"/>
          </a:p>
        </p:txBody>
      </p:sp>
    </p:spTree>
    <p:extLst>
      <p:ext uri="{BB962C8B-B14F-4D97-AF65-F5344CB8AC3E}">
        <p14:creationId xmlns:p14="http://schemas.microsoft.com/office/powerpoint/2010/main" val="3844047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715CB-DC30-899F-A6FF-B4AD4603ED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3D1DDC1E-BC28-9224-231D-83135DDE57D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1374F0-BF0A-E090-2762-398C0217A8F6}"/>
              </a:ext>
            </a:extLst>
          </p:cNvPr>
          <p:cNvSpPr>
            <a:spLocks noGrp="1"/>
          </p:cNvSpPr>
          <p:nvPr>
            <p:ph type="dt" sz="half" idx="10"/>
          </p:nvPr>
        </p:nvSpPr>
        <p:spPr/>
        <p:txBody>
          <a:bodyPr/>
          <a:lstStyle/>
          <a:p>
            <a:fld id="{FD4D0123-7581-456E-AD97-5B7ACE051153}" type="datetime1">
              <a:rPr lang="en-CA" smtClean="0"/>
              <a:t>2024-11-26</a:t>
            </a:fld>
            <a:endParaRPr lang="en-CA"/>
          </a:p>
        </p:txBody>
      </p:sp>
      <p:sp>
        <p:nvSpPr>
          <p:cNvPr id="5" name="Footer Placeholder 4">
            <a:extLst>
              <a:ext uri="{FF2B5EF4-FFF2-40B4-BE49-F238E27FC236}">
                <a16:creationId xmlns:a16="http://schemas.microsoft.com/office/drawing/2014/main" id="{28D18D7D-9791-8512-F449-36561BD0105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9670602-5708-4D24-515E-4201BD4D2668}"/>
              </a:ext>
            </a:extLst>
          </p:cNvPr>
          <p:cNvSpPr>
            <a:spLocks noGrp="1"/>
          </p:cNvSpPr>
          <p:nvPr>
            <p:ph type="sldNum" sz="quarter" idx="12"/>
          </p:nvPr>
        </p:nvSpPr>
        <p:spPr/>
        <p:txBody>
          <a:bodyPr/>
          <a:lstStyle/>
          <a:p>
            <a:fld id="{B586FBFE-D219-443A-9AE1-7A4DE0741607}" type="slidenum">
              <a:rPr lang="en-CA" smtClean="0"/>
              <a:t>‹#›</a:t>
            </a:fld>
            <a:endParaRPr lang="en-CA"/>
          </a:p>
        </p:txBody>
      </p:sp>
    </p:spTree>
    <p:extLst>
      <p:ext uri="{BB962C8B-B14F-4D97-AF65-F5344CB8AC3E}">
        <p14:creationId xmlns:p14="http://schemas.microsoft.com/office/powerpoint/2010/main" val="3294952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3EFDD-0D1F-6B61-C5EC-286AEC4140A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6B036025-7DC9-5D9F-EB44-D89AB487AE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C9959F90-5DA0-FC52-F08A-B8A80EDFEBF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4ECB22F5-5A7A-80E3-463B-80514EC0FD04}"/>
              </a:ext>
            </a:extLst>
          </p:cNvPr>
          <p:cNvSpPr>
            <a:spLocks noGrp="1"/>
          </p:cNvSpPr>
          <p:nvPr>
            <p:ph type="dt" sz="half" idx="10"/>
          </p:nvPr>
        </p:nvSpPr>
        <p:spPr/>
        <p:txBody>
          <a:bodyPr/>
          <a:lstStyle/>
          <a:p>
            <a:fld id="{25618579-0E7D-40EA-812D-D5105A93E598}" type="datetime1">
              <a:rPr lang="en-CA" smtClean="0"/>
              <a:t>2024-11-26</a:t>
            </a:fld>
            <a:endParaRPr lang="en-CA"/>
          </a:p>
        </p:txBody>
      </p:sp>
      <p:sp>
        <p:nvSpPr>
          <p:cNvPr id="6" name="Footer Placeholder 5">
            <a:extLst>
              <a:ext uri="{FF2B5EF4-FFF2-40B4-BE49-F238E27FC236}">
                <a16:creationId xmlns:a16="http://schemas.microsoft.com/office/drawing/2014/main" id="{63E4C12A-879A-1491-E3A5-26ED88F68C3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1A54008-D1B8-0B96-91AA-60FB5D05D46B}"/>
              </a:ext>
            </a:extLst>
          </p:cNvPr>
          <p:cNvSpPr>
            <a:spLocks noGrp="1"/>
          </p:cNvSpPr>
          <p:nvPr>
            <p:ph type="sldNum" sz="quarter" idx="12"/>
          </p:nvPr>
        </p:nvSpPr>
        <p:spPr/>
        <p:txBody>
          <a:bodyPr/>
          <a:lstStyle/>
          <a:p>
            <a:fld id="{B586FBFE-D219-443A-9AE1-7A4DE0741607}" type="slidenum">
              <a:rPr lang="en-CA" smtClean="0"/>
              <a:t>‹#›</a:t>
            </a:fld>
            <a:endParaRPr lang="en-CA"/>
          </a:p>
        </p:txBody>
      </p:sp>
    </p:spTree>
    <p:extLst>
      <p:ext uri="{BB962C8B-B14F-4D97-AF65-F5344CB8AC3E}">
        <p14:creationId xmlns:p14="http://schemas.microsoft.com/office/powerpoint/2010/main" val="3840343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8B6F8-9A52-EB25-BC22-701186A1BB55}"/>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928A0CF-1CEE-A115-6066-FB074581F8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3D155B-55B8-F6B4-F9D1-F0458318D2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C02F5526-9D49-A794-2AAE-5F4E567261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9F74C8-D19C-A209-8D95-5BB8E37711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D093363F-F27E-49D9-480B-52CD461C1D0A}"/>
              </a:ext>
            </a:extLst>
          </p:cNvPr>
          <p:cNvSpPr>
            <a:spLocks noGrp="1"/>
          </p:cNvSpPr>
          <p:nvPr>
            <p:ph type="dt" sz="half" idx="10"/>
          </p:nvPr>
        </p:nvSpPr>
        <p:spPr/>
        <p:txBody>
          <a:bodyPr/>
          <a:lstStyle/>
          <a:p>
            <a:fld id="{8DC2F25B-A987-4564-9D3F-A07BBBD4300F}" type="datetime1">
              <a:rPr lang="en-CA" smtClean="0"/>
              <a:t>2024-11-26</a:t>
            </a:fld>
            <a:endParaRPr lang="en-CA"/>
          </a:p>
        </p:txBody>
      </p:sp>
      <p:sp>
        <p:nvSpPr>
          <p:cNvPr id="8" name="Footer Placeholder 7">
            <a:extLst>
              <a:ext uri="{FF2B5EF4-FFF2-40B4-BE49-F238E27FC236}">
                <a16:creationId xmlns:a16="http://schemas.microsoft.com/office/drawing/2014/main" id="{E5E4C7E7-F456-BF66-126E-A5A41496AF47}"/>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4A8C06CB-A069-A949-E33E-46F7E7985B7A}"/>
              </a:ext>
            </a:extLst>
          </p:cNvPr>
          <p:cNvSpPr>
            <a:spLocks noGrp="1"/>
          </p:cNvSpPr>
          <p:nvPr>
            <p:ph type="sldNum" sz="quarter" idx="12"/>
          </p:nvPr>
        </p:nvSpPr>
        <p:spPr/>
        <p:txBody>
          <a:bodyPr/>
          <a:lstStyle/>
          <a:p>
            <a:fld id="{B586FBFE-D219-443A-9AE1-7A4DE0741607}" type="slidenum">
              <a:rPr lang="en-CA" smtClean="0"/>
              <a:t>‹#›</a:t>
            </a:fld>
            <a:endParaRPr lang="en-CA"/>
          </a:p>
        </p:txBody>
      </p:sp>
    </p:spTree>
    <p:extLst>
      <p:ext uri="{BB962C8B-B14F-4D97-AF65-F5344CB8AC3E}">
        <p14:creationId xmlns:p14="http://schemas.microsoft.com/office/powerpoint/2010/main" val="3637827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C002F-4B08-FBE5-A485-086A8C67D0A8}"/>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8402852D-4222-F444-139D-5490BDB5FF43}"/>
              </a:ext>
            </a:extLst>
          </p:cNvPr>
          <p:cNvSpPr>
            <a:spLocks noGrp="1"/>
          </p:cNvSpPr>
          <p:nvPr>
            <p:ph type="dt" sz="half" idx="10"/>
          </p:nvPr>
        </p:nvSpPr>
        <p:spPr/>
        <p:txBody>
          <a:bodyPr/>
          <a:lstStyle/>
          <a:p>
            <a:fld id="{562842C8-F08A-4BD1-B899-50E22B322918}" type="datetime1">
              <a:rPr lang="en-CA" smtClean="0"/>
              <a:t>2024-11-26</a:t>
            </a:fld>
            <a:endParaRPr lang="en-CA"/>
          </a:p>
        </p:txBody>
      </p:sp>
      <p:sp>
        <p:nvSpPr>
          <p:cNvPr id="4" name="Footer Placeholder 3">
            <a:extLst>
              <a:ext uri="{FF2B5EF4-FFF2-40B4-BE49-F238E27FC236}">
                <a16:creationId xmlns:a16="http://schemas.microsoft.com/office/drawing/2014/main" id="{8B91979E-B92D-41D4-D30A-2DA17241043E}"/>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8987247E-BE7C-EF1B-F510-9AB77021BF06}"/>
              </a:ext>
            </a:extLst>
          </p:cNvPr>
          <p:cNvSpPr>
            <a:spLocks noGrp="1"/>
          </p:cNvSpPr>
          <p:nvPr>
            <p:ph type="sldNum" sz="quarter" idx="12"/>
          </p:nvPr>
        </p:nvSpPr>
        <p:spPr/>
        <p:txBody>
          <a:bodyPr/>
          <a:lstStyle/>
          <a:p>
            <a:fld id="{B586FBFE-D219-443A-9AE1-7A4DE0741607}" type="slidenum">
              <a:rPr lang="en-CA" smtClean="0"/>
              <a:t>‹#›</a:t>
            </a:fld>
            <a:endParaRPr lang="en-CA"/>
          </a:p>
        </p:txBody>
      </p:sp>
    </p:spTree>
    <p:extLst>
      <p:ext uri="{BB962C8B-B14F-4D97-AF65-F5344CB8AC3E}">
        <p14:creationId xmlns:p14="http://schemas.microsoft.com/office/powerpoint/2010/main" val="2328332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55C12C-1A7B-E9CF-D90E-43363C4D43CC}"/>
              </a:ext>
            </a:extLst>
          </p:cNvPr>
          <p:cNvSpPr>
            <a:spLocks noGrp="1"/>
          </p:cNvSpPr>
          <p:nvPr>
            <p:ph type="dt" sz="half" idx="10"/>
          </p:nvPr>
        </p:nvSpPr>
        <p:spPr/>
        <p:txBody>
          <a:bodyPr/>
          <a:lstStyle/>
          <a:p>
            <a:fld id="{EAD3634E-6028-456B-BDE6-415AF9A809EB}" type="datetime1">
              <a:rPr lang="en-CA" smtClean="0"/>
              <a:t>2024-11-26</a:t>
            </a:fld>
            <a:endParaRPr lang="en-CA"/>
          </a:p>
        </p:txBody>
      </p:sp>
      <p:sp>
        <p:nvSpPr>
          <p:cNvPr id="3" name="Footer Placeholder 2">
            <a:extLst>
              <a:ext uri="{FF2B5EF4-FFF2-40B4-BE49-F238E27FC236}">
                <a16:creationId xmlns:a16="http://schemas.microsoft.com/office/drawing/2014/main" id="{7F1B2133-4C6F-CA01-86E4-0DA7E3868CC4}"/>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E946FCD2-0C0E-AC67-16B3-0A1BAFD46493}"/>
              </a:ext>
            </a:extLst>
          </p:cNvPr>
          <p:cNvSpPr>
            <a:spLocks noGrp="1"/>
          </p:cNvSpPr>
          <p:nvPr>
            <p:ph type="sldNum" sz="quarter" idx="12"/>
          </p:nvPr>
        </p:nvSpPr>
        <p:spPr/>
        <p:txBody>
          <a:bodyPr/>
          <a:lstStyle/>
          <a:p>
            <a:fld id="{B586FBFE-D219-443A-9AE1-7A4DE0741607}" type="slidenum">
              <a:rPr lang="en-CA" smtClean="0"/>
              <a:t>‹#›</a:t>
            </a:fld>
            <a:endParaRPr lang="en-CA"/>
          </a:p>
        </p:txBody>
      </p:sp>
    </p:spTree>
    <p:extLst>
      <p:ext uri="{BB962C8B-B14F-4D97-AF65-F5344CB8AC3E}">
        <p14:creationId xmlns:p14="http://schemas.microsoft.com/office/powerpoint/2010/main" val="1467465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8DD8C-EA84-16A9-6148-23D75B2481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EBB18EC9-FD7D-2268-0DAB-A0F7D47D94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34F1138C-BC3D-B47C-6B98-8A89154894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12E771-E07C-2492-C0A6-0C45040A92AE}"/>
              </a:ext>
            </a:extLst>
          </p:cNvPr>
          <p:cNvSpPr>
            <a:spLocks noGrp="1"/>
          </p:cNvSpPr>
          <p:nvPr>
            <p:ph type="dt" sz="half" idx="10"/>
          </p:nvPr>
        </p:nvSpPr>
        <p:spPr/>
        <p:txBody>
          <a:bodyPr/>
          <a:lstStyle/>
          <a:p>
            <a:fld id="{267153B9-47EB-4C9C-BABC-A7AF50AE96DF}" type="datetime1">
              <a:rPr lang="en-CA" smtClean="0"/>
              <a:t>2024-11-26</a:t>
            </a:fld>
            <a:endParaRPr lang="en-CA"/>
          </a:p>
        </p:txBody>
      </p:sp>
      <p:sp>
        <p:nvSpPr>
          <p:cNvPr id="6" name="Footer Placeholder 5">
            <a:extLst>
              <a:ext uri="{FF2B5EF4-FFF2-40B4-BE49-F238E27FC236}">
                <a16:creationId xmlns:a16="http://schemas.microsoft.com/office/drawing/2014/main" id="{686F6ACA-7EA9-831B-BBE9-60037E8290D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BFF1991-75E2-DDFF-83C4-D71BC3244FC6}"/>
              </a:ext>
            </a:extLst>
          </p:cNvPr>
          <p:cNvSpPr>
            <a:spLocks noGrp="1"/>
          </p:cNvSpPr>
          <p:nvPr>
            <p:ph type="sldNum" sz="quarter" idx="12"/>
          </p:nvPr>
        </p:nvSpPr>
        <p:spPr/>
        <p:txBody>
          <a:bodyPr/>
          <a:lstStyle/>
          <a:p>
            <a:fld id="{B586FBFE-D219-443A-9AE1-7A4DE0741607}" type="slidenum">
              <a:rPr lang="en-CA" smtClean="0"/>
              <a:t>‹#›</a:t>
            </a:fld>
            <a:endParaRPr lang="en-CA"/>
          </a:p>
        </p:txBody>
      </p:sp>
    </p:spTree>
    <p:extLst>
      <p:ext uri="{BB962C8B-B14F-4D97-AF65-F5344CB8AC3E}">
        <p14:creationId xmlns:p14="http://schemas.microsoft.com/office/powerpoint/2010/main" val="3632469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5B98C-9EA3-224D-20EE-D016B48581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3DD0739B-01D6-F328-D857-D1348635E6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5E904DCE-7483-FF6E-160D-8101524C0A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22A6F4-5481-0520-1322-386F2EF6766C}"/>
              </a:ext>
            </a:extLst>
          </p:cNvPr>
          <p:cNvSpPr>
            <a:spLocks noGrp="1"/>
          </p:cNvSpPr>
          <p:nvPr>
            <p:ph type="dt" sz="half" idx="10"/>
          </p:nvPr>
        </p:nvSpPr>
        <p:spPr/>
        <p:txBody>
          <a:bodyPr/>
          <a:lstStyle/>
          <a:p>
            <a:fld id="{AA9E0CC9-0F4E-4656-89B3-F9966E1C3A75}" type="datetime1">
              <a:rPr lang="en-CA" smtClean="0"/>
              <a:t>2024-11-26</a:t>
            </a:fld>
            <a:endParaRPr lang="en-CA"/>
          </a:p>
        </p:txBody>
      </p:sp>
      <p:sp>
        <p:nvSpPr>
          <p:cNvPr id="6" name="Footer Placeholder 5">
            <a:extLst>
              <a:ext uri="{FF2B5EF4-FFF2-40B4-BE49-F238E27FC236}">
                <a16:creationId xmlns:a16="http://schemas.microsoft.com/office/drawing/2014/main" id="{44B6563E-5854-E9A2-53AE-DB1FBD0EC6C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047BC30-BB42-AF14-5F9C-7372667C121C}"/>
              </a:ext>
            </a:extLst>
          </p:cNvPr>
          <p:cNvSpPr>
            <a:spLocks noGrp="1"/>
          </p:cNvSpPr>
          <p:nvPr>
            <p:ph type="sldNum" sz="quarter" idx="12"/>
          </p:nvPr>
        </p:nvSpPr>
        <p:spPr/>
        <p:txBody>
          <a:bodyPr/>
          <a:lstStyle/>
          <a:p>
            <a:fld id="{B586FBFE-D219-443A-9AE1-7A4DE0741607}" type="slidenum">
              <a:rPr lang="en-CA" smtClean="0"/>
              <a:t>‹#›</a:t>
            </a:fld>
            <a:endParaRPr lang="en-CA"/>
          </a:p>
        </p:txBody>
      </p:sp>
    </p:spTree>
    <p:extLst>
      <p:ext uri="{BB962C8B-B14F-4D97-AF65-F5344CB8AC3E}">
        <p14:creationId xmlns:p14="http://schemas.microsoft.com/office/powerpoint/2010/main" val="763243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C43AD9-71BF-CE53-F83B-3DE7631035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83761484-70C8-9776-047E-66160C82F8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EDBEA16-834D-96A2-8CE9-22730153AB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73AA380-3A48-4495-A5F0-D60627FA8172}" type="datetime1">
              <a:rPr lang="en-CA" smtClean="0"/>
              <a:t>2024-11-26</a:t>
            </a:fld>
            <a:endParaRPr lang="en-CA"/>
          </a:p>
        </p:txBody>
      </p:sp>
      <p:sp>
        <p:nvSpPr>
          <p:cNvPr id="5" name="Footer Placeholder 4">
            <a:extLst>
              <a:ext uri="{FF2B5EF4-FFF2-40B4-BE49-F238E27FC236}">
                <a16:creationId xmlns:a16="http://schemas.microsoft.com/office/drawing/2014/main" id="{8C3A1B56-29AF-E6D5-D996-ECCC4B31C0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Slide Number Placeholder 5">
            <a:extLst>
              <a:ext uri="{FF2B5EF4-FFF2-40B4-BE49-F238E27FC236}">
                <a16:creationId xmlns:a16="http://schemas.microsoft.com/office/drawing/2014/main" id="{87C03D37-E67D-D181-8400-D05BC3A056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586FBFE-D219-443A-9AE1-7A4DE0741607}" type="slidenum">
              <a:rPr lang="en-CA" smtClean="0"/>
              <a:t>‹#›</a:t>
            </a:fld>
            <a:endParaRPr lang="en-CA"/>
          </a:p>
        </p:txBody>
      </p:sp>
    </p:spTree>
    <p:extLst>
      <p:ext uri="{BB962C8B-B14F-4D97-AF65-F5344CB8AC3E}">
        <p14:creationId xmlns:p14="http://schemas.microsoft.com/office/powerpoint/2010/main" val="26335615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jpg"/><Relationship Id="rId16" Type="http://schemas.openxmlformats.org/officeDocument/2006/relationships/image" Target="../media/image15.svg"/><Relationship Id="rId1" Type="http://schemas.openxmlformats.org/officeDocument/2006/relationships/slideLayout" Target="../slideLayouts/slideLayout1.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75.sv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82.png"/><Relationship Id="rId4" Type="http://schemas.openxmlformats.org/officeDocument/2006/relationships/image" Target="../media/image81.png"/></Relationships>
</file>

<file path=ppt/slides/_rels/slide1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90.sv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88.png"/><Relationship Id="rId11" Type="http://schemas.openxmlformats.org/officeDocument/2006/relationships/image" Target="../media/image91.png"/><Relationship Id="rId5" Type="http://schemas.openxmlformats.org/officeDocument/2006/relationships/image" Target="../media/image87.svg"/><Relationship Id="rId10" Type="http://schemas.openxmlformats.org/officeDocument/2006/relationships/image" Target="../media/image21.svg"/><Relationship Id="rId4" Type="http://schemas.openxmlformats.org/officeDocument/2006/relationships/image" Target="../media/image86.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image" Target="../media/image90.svg"/><Relationship Id="rId3" Type="http://schemas.openxmlformats.org/officeDocument/2006/relationships/image" Target="../media/image91.png"/><Relationship Id="rId7" Type="http://schemas.openxmlformats.org/officeDocument/2006/relationships/image" Target="../media/image89.png"/><Relationship Id="rId12" Type="http://schemas.openxmlformats.org/officeDocument/2006/relationships/image" Target="../media/image93.sv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87.svg"/><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21.svg"/><Relationship Id="rId4" Type="http://schemas.openxmlformats.org/officeDocument/2006/relationships/image" Target="../media/image88.png"/><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diagramQuickStyle" Target="../diagrams/quickStyle10.xml"/><Relationship Id="rId13" Type="http://schemas.openxmlformats.org/officeDocument/2006/relationships/image" Target="../media/image88.png"/><Relationship Id="rId18" Type="http://schemas.openxmlformats.org/officeDocument/2006/relationships/image" Target="../media/image91.png"/><Relationship Id="rId3" Type="http://schemas.openxmlformats.org/officeDocument/2006/relationships/image" Target="../media/image1.jpg"/><Relationship Id="rId7" Type="http://schemas.openxmlformats.org/officeDocument/2006/relationships/diagramLayout" Target="../diagrams/layout10.xml"/><Relationship Id="rId12" Type="http://schemas.openxmlformats.org/officeDocument/2006/relationships/image" Target="../media/image87.svg"/><Relationship Id="rId17" Type="http://schemas.openxmlformats.org/officeDocument/2006/relationships/image" Target="../media/image21.svg"/><Relationship Id="rId2" Type="http://schemas.openxmlformats.org/officeDocument/2006/relationships/notesSlide" Target="../notesSlides/notesSlide2.xml"/><Relationship Id="rId16"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diagramData" Target="../diagrams/data10.xml"/><Relationship Id="rId11" Type="http://schemas.openxmlformats.org/officeDocument/2006/relationships/image" Target="../media/image86.png"/><Relationship Id="rId5" Type="http://schemas.openxmlformats.org/officeDocument/2006/relationships/image" Target="../media/image93.svg"/><Relationship Id="rId15" Type="http://schemas.openxmlformats.org/officeDocument/2006/relationships/image" Target="../media/image90.svg"/><Relationship Id="rId10" Type="http://schemas.microsoft.com/office/2007/relationships/diagramDrawing" Target="../diagrams/drawing10.xml"/><Relationship Id="rId4" Type="http://schemas.openxmlformats.org/officeDocument/2006/relationships/image" Target="../media/image92.png"/><Relationship Id="rId9" Type="http://schemas.openxmlformats.org/officeDocument/2006/relationships/diagramColors" Target="../diagrams/colors10.xml"/><Relationship Id="rId14" Type="http://schemas.openxmlformats.org/officeDocument/2006/relationships/image" Target="../media/image89.png"/></Relationships>
</file>

<file path=ppt/slides/_rels/slide16.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3.svg"/><Relationship Id="rId18" Type="http://schemas.openxmlformats.org/officeDocument/2006/relationships/image" Target="../media/image108.png"/><Relationship Id="rId26" Type="http://schemas.openxmlformats.org/officeDocument/2006/relationships/image" Target="../media/image92.png"/><Relationship Id="rId3" Type="http://schemas.openxmlformats.org/officeDocument/2006/relationships/image" Target="../media/image95.svg"/><Relationship Id="rId21" Type="http://schemas.openxmlformats.org/officeDocument/2006/relationships/image" Target="../media/image111.svg"/><Relationship Id="rId7" Type="http://schemas.openxmlformats.org/officeDocument/2006/relationships/image" Target="../media/image97.svg"/><Relationship Id="rId12" Type="http://schemas.openxmlformats.org/officeDocument/2006/relationships/image" Target="../media/image102.png"/><Relationship Id="rId17" Type="http://schemas.openxmlformats.org/officeDocument/2006/relationships/image" Target="../media/image107.svg"/><Relationship Id="rId25" Type="http://schemas.openxmlformats.org/officeDocument/2006/relationships/image" Target="../media/image115.svg"/><Relationship Id="rId2" Type="http://schemas.openxmlformats.org/officeDocument/2006/relationships/image" Target="../media/image94.png"/><Relationship Id="rId16" Type="http://schemas.openxmlformats.org/officeDocument/2006/relationships/image" Target="../media/image106.png"/><Relationship Id="rId20" Type="http://schemas.openxmlformats.org/officeDocument/2006/relationships/image" Target="../media/image110.png"/><Relationship Id="rId1" Type="http://schemas.openxmlformats.org/officeDocument/2006/relationships/slideLayout" Target="../slideLayouts/slideLayout7.xml"/><Relationship Id="rId6" Type="http://schemas.openxmlformats.org/officeDocument/2006/relationships/image" Target="../media/image96.png"/><Relationship Id="rId11" Type="http://schemas.openxmlformats.org/officeDocument/2006/relationships/image" Target="../media/image101.svg"/><Relationship Id="rId24" Type="http://schemas.openxmlformats.org/officeDocument/2006/relationships/image" Target="../media/image114.png"/><Relationship Id="rId5" Type="http://schemas.openxmlformats.org/officeDocument/2006/relationships/image" Target="../media/image67.svg"/><Relationship Id="rId15" Type="http://schemas.openxmlformats.org/officeDocument/2006/relationships/image" Target="../media/image105.svg"/><Relationship Id="rId23" Type="http://schemas.openxmlformats.org/officeDocument/2006/relationships/image" Target="../media/image113.svg"/><Relationship Id="rId10" Type="http://schemas.openxmlformats.org/officeDocument/2006/relationships/image" Target="../media/image100.png"/><Relationship Id="rId19" Type="http://schemas.openxmlformats.org/officeDocument/2006/relationships/image" Target="../media/image109.svg"/><Relationship Id="rId4" Type="http://schemas.openxmlformats.org/officeDocument/2006/relationships/image" Target="../media/image66.png"/><Relationship Id="rId9" Type="http://schemas.openxmlformats.org/officeDocument/2006/relationships/image" Target="../media/image99.svg"/><Relationship Id="rId14" Type="http://schemas.openxmlformats.org/officeDocument/2006/relationships/image" Target="../media/image104.png"/><Relationship Id="rId22" Type="http://schemas.openxmlformats.org/officeDocument/2006/relationships/image" Target="../media/image112.png"/><Relationship Id="rId27" Type="http://schemas.openxmlformats.org/officeDocument/2006/relationships/image" Target="../media/image93.svg"/></Relationships>
</file>

<file path=ppt/slides/_rels/slide17.xml.rels><?xml version="1.0" encoding="UTF-8" standalone="yes"?>
<Relationships xmlns="http://schemas.openxmlformats.org/package/2006/relationships"><Relationship Id="rId8" Type="http://schemas.openxmlformats.org/officeDocument/2006/relationships/image" Target="../media/image122.svg"/><Relationship Id="rId13" Type="http://schemas.openxmlformats.org/officeDocument/2006/relationships/image" Target="../media/image123.png"/><Relationship Id="rId18" Type="http://schemas.openxmlformats.org/officeDocument/2006/relationships/image" Target="../media/image67.svg"/><Relationship Id="rId26" Type="http://schemas.openxmlformats.org/officeDocument/2006/relationships/image" Target="../media/image107.svg"/><Relationship Id="rId3" Type="http://schemas.openxmlformats.org/officeDocument/2006/relationships/image" Target="../media/image117.png"/><Relationship Id="rId21" Type="http://schemas.openxmlformats.org/officeDocument/2006/relationships/image" Target="../media/image100.png"/><Relationship Id="rId7" Type="http://schemas.openxmlformats.org/officeDocument/2006/relationships/image" Target="../media/image121.png"/><Relationship Id="rId12" Type="http://schemas.openxmlformats.org/officeDocument/2006/relationships/image" Target="../media/image115.svg"/><Relationship Id="rId17" Type="http://schemas.openxmlformats.org/officeDocument/2006/relationships/image" Target="../media/image66.png"/><Relationship Id="rId25" Type="http://schemas.openxmlformats.org/officeDocument/2006/relationships/image" Target="../media/image106.png"/><Relationship Id="rId2" Type="http://schemas.openxmlformats.org/officeDocument/2006/relationships/image" Target="../media/image116.jpeg"/><Relationship Id="rId16" Type="http://schemas.openxmlformats.org/officeDocument/2006/relationships/image" Target="../media/image126.svg"/><Relationship Id="rId20" Type="http://schemas.openxmlformats.org/officeDocument/2006/relationships/image" Target="../media/image97.svg"/><Relationship Id="rId1" Type="http://schemas.openxmlformats.org/officeDocument/2006/relationships/slideLayout" Target="../slideLayouts/slideLayout7.xml"/><Relationship Id="rId6" Type="http://schemas.openxmlformats.org/officeDocument/2006/relationships/image" Target="../media/image120.svg"/><Relationship Id="rId11" Type="http://schemas.openxmlformats.org/officeDocument/2006/relationships/image" Target="../media/image114.png"/><Relationship Id="rId24" Type="http://schemas.openxmlformats.org/officeDocument/2006/relationships/image" Target="../media/image103.svg"/><Relationship Id="rId5" Type="http://schemas.openxmlformats.org/officeDocument/2006/relationships/image" Target="../media/image119.png"/><Relationship Id="rId15" Type="http://schemas.openxmlformats.org/officeDocument/2006/relationships/image" Target="../media/image125.png"/><Relationship Id="rId23" Type="http://schemas.openxmlformats.org/officeDocument/2006/relationships/image" Target="../media/image102.png"/><Relationship Id="rId28" Type="http://schemas.openxmlformats.org/officeDocument/2006/relationships/image" Target="../media/image109.svg"/><Relationship Id="rId10" Type="http://schemas.openxmlformats.org/officeDocument/2006/relationships/image" Target="../media/image113.svg"/><Relationship Id="rId19" Type="http://schemas.openxmlformats.org/officeDocument/2006/relationships/image" Target="../media/image96.png"/><Relationship Id="rId4" Type="http://schemas.openxmlformats.org/officeDocument/2006/relationships/image" Target="../media/image118.svg"/><Relationship Id="rId9" Type="http://schemas.openxmlformats.org/officeDocument/2006/relationships/image" Target="../media/image112.png"/><Relationship Id="rId14" Type="http://schemas.openxmlformats.org/officeDocument/2006/relationships/image" Target="../media/image124.svg"/><Relationship Id="rId22" Type="http://schemas.openxmlformats.org/officeDocument/2006/relationships/image" Target="../media/image101.svg"/><Relationship Id="rId27" Type="http://schemas.openxmlformats.org/officeDocument/2006/relationships/image" Target="../media/image108.png"/></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3" Type="http://schemas.openxmlformats.org/officeDocument/2006/relationships/image" Target="../media/image1.jpg"/><Relationship Id="rId7" Type="http://schemas.openxmlformats.org/officeDocument/2006/relationships/image" Target="../media/image15.svg"/><Relationship Id="rId12"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s/_rels/slide3.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24.png"/><Relationship Id="rId18" Type="http://schemas.openxmlformats.org/officeDocument/2006/relationships/diagramColors" Target="../diagrams/colors1.xml"/><Relationship Id="rId3" Type="http://schemas.openxmlformats.org/officeDocument/2006/relationships/image" Target="../media/image16.png"/><Relationship Id="rId21" Type="http://schemas.openxmlformats.org/officeDocument/2006/relationships/image" Target="../media/image21.svg"/><Relationship Id="rId7" Type="http://schemas.openxmlformats.org/officeDocument/2006/relationships/image" Target="../media/image12.png"/><Relationship Id="rId12" Type="http://schemas.openxmlformats.org/officeDocument/2006/relationships/image" Target="../media/image23.svg"/><Relationship Id="rId17" Type="http://schemas.openxmlformats.org/officeDocument/2006/relationships/diagramQuickStyle" Target="../diagrams/quickStyle1.xml"/><Relationship Id="rId2" Type="http://schemas.openxmlformats.org/officeDocument/2006/relationships/image" Target="../media/image1.jpg"/><Relationship Id="rId16" Type="http://schemas.openxmlformats.org/officeDocument/2006/relationships/diagramLayout" Target="../diagrams/layout1.xml"/><Relationship Id="rId20"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22.png"/><Relationship Id="rId5" Type="http://schemas.openxmlformats.org/officeDocument/2006/relationships/image" Target="../media/image18.png"/><Relationship Id="rId15" Type="http://schemas.openxmlformats.org/officeDocument/2006/relationships/diagramData" Target="../diagrams/data1.xml"/><Relationship Id="rId10" Type="http://schemas.openxmlformats.org/officeDocument/2006/relationships/image" Target="../media/image15.svg"/><Relationship Id="rId19" Type="http://schemas.microsoft.com/office/2007/relationships/diagramDrawing" Target="../diagrams/drawing1.xml"/><Relationship Id="rId4" Type="http://schemas.openxmlformats.org/officeDocument/2006/relationships/image" Target="../media/image17.svg"/><Relationship Id="rId9" Type="http://schemas.openxmlformats.org/officeDocument/2006/relationships/image" Target="../media/image14.png"/><Relationship Id="rId14" Type="http://schemas.openxmlformats.org/officeDocument/2006/relationships/image" Target="../media/image25.svg"/></Relationships>
</file>

<file path=ppt/slides/_rels/slide4.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diagramQuickStyle" Target="../diagrams/quickStyle2.xml"/><Relationship Id="rId18" Type="http://schemas.openxmlformats.org/officeDocument/2006/relationships/image" Target="../media/image26.png"/><Relationship Id="rId26" Type="http://schemas.openxmlformats.org/officeDocument/2006/relationships/image" Target="../media/image35.svg"/><Relationship Id="rId3" Type="http://schemas.openxmlformats.org/officeDocument/2006/relationships/image" Target="../media/image22.png"/><Relationship Id="rId21" Type="http://schemas.openxmlformats.org/officeDocument/2006/relationships/diagramLayout" Target="../diagrams/layout3.xml"/><Relationship Id="rId7" Type="http://schemas.openxmlformats.org/officeDocument/2006/relationships/image" Target="../media/image18.png"/><Relationship Id="rId12" Type="http://schemas.openxmlformats.org/officeDocument/2006/relationships/diagramLayout" Target="../diagrams/layout2.xml"/><Relationship Id="rId17" Type="http://schemas.openxmlformats.org/officeDocument/2006/relationships/image" Target="../media/image21.svg"/><Relationship Id="rId25" Type="http://schemas.openxmlformats.org/officeDocument/2006/relationships/image" Target="../media/image34.png"/><Relationship Id="rId2" Type="http://schemas.openxmlformats.org/officeDocument/2006/relationships/image" Target="../media/image1.jpg"/><Relationship Id="rId16" Type="http://schemas.openxmlformats.org/officeDocument/2006/relationships/image" Target="../media/image20.png"/><Relationship Id="rId20" Type="http://schemas.openxmlformats.org/officeDocument/2006/relationships/diagramData" Target="../diagrams/data3.xml"/><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diagramData" Target="../diagrams/data2.xml"/><Relationship Id="rId24" Type="http://schemas.microsoft.com/office/2007/relationships/diagramDrawing" Target="../diagrams/drawing3.xml"/><Relationship Id="rId5" Type="http://schemas.openxmlformats.org/officeDocument/2006/relationships/image" Target="../media/image16.png"/><Relationship Id="rId15" Type="http://schemas.microsoft.com/office/2007/relationships/diagramDrawing" Target="../diagrams/drawing2.xml"/><Relationship Id="rId23" Type="http://schemas.openxmlformats.org/officeDocument/2006/relationships/diagramColors" Target="../diagrams/colors3.xml"/><Relationship Id="rId10" Type="http://schemas.openxmlformats.org/officeDocument/2006/relationships/image" Target="../media/image25.svg"/><Relationship Id="rId19" Type="http://schemas.openxmlformats.org/officeDocument/2006/relationships/image" Target="../media/image27.svg"/><Relationship Id="rId4" Type="http://schemas.openxmlformats.org/officeDocument/2006/relationships/image" Target="../media/image23.svg"/><Relationship Id="rId9" Type="http://schemas.openxmlformats.org/officeDocument/2006/relationships/image" Target="../media/image24.png"/><Relationship Id="rId14" Type="http://schemas.openxmlformats.org/officeDocument/2006/relationships/diagramColors" Target="../diagrams/colors2.xml"/><Relationship Id="rId22"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4.xml"/><Relationship Id="rId13" Type="http://schemas.openxmlformats.org/officeDocument/2006/relationships/image" Target="../media/image23.svg"/><Relationship Id="rId18" Type="http://schemas.openxmlformats.org/officeDocument/2006/relationships/diagramQuickStyle" Target="../diagrams/quickStyle5.xml"/><Relationship Id="rId26" Type="http://schemas.openxmlformats.org/officeDocument/2006/relationships/image" Target="../media/image41.png"/><Relationship Id="rId3" Type="http://schemas.openxmlformats.org/officeDocument/2006/relationships/image" Target="../media/image26.png"/><Relationship Id="rId21" Type="http://schemas.openxmlformats.org/officeDocument/2006/relationships/diagramData" Target="../diagrams/data6.xml"/><Relationship Id="rId7" Type="http://schemas.openxmlformats.org/officeDocument/2006/relationships/diagramQuickStyle" Target="../diagrams/quickStyle4.xml"/><Relationship Id="rId12" Type="http://schemas.openxmlformats.org/officeDocument/2006/relationships/image" Target="../media/image22.png"/><Relationship Id="rId17" Type="http://schemas.openxmlformats.org/officeDocument/2006/relationships/diagramLayout" Target="../diagrams/layout5.xml"/><Relationship Id="rId25" Type="http://schemas.microsoft.com/office/2007/relationships/diagramDrawing" Target="../diagrams/drawing6.xml"/><Relationship Id="rId2" Type="http://schemas.openxmlformats.org/officeDocument/2006/relationships/image" Target="../media/image1.jpg"/><Relationship Id="rId16" Type="http://schemas.openxmlformats.org/officeDocument/2006/relationships/diagramData" Target="../diagrams/data5.xml"/><Relationship Id="rId20" Type="http://schemas.microsoft.com/office/2007/relationships/diagramDrawing" Target="../diagrams/drawing5.xml"/><Relationship Id="rId29" Type="http://schemas.openxmlformats.org/officeDocument/2006/relationships/image" Target="../media/image44.svg"/><Relationship Id="rId1" Type="http://schemas.openxmlformats.org/officeDocument/2006/relationships/slideLayout" Target="../slideLayouts/slideLayout7.xml"/><Relationship Id="rId6" Type="http://schemas.openxmlformats.org/officeDocument/2006/relationships/diagramLayout" Target="../diagrams/layout4.xml"/><Relationship Id="rId11" Type="http://schemas.openxmlformats.org/officeDocument/2006/relationships/image" Target="../media/image35.svg"/><Relationship Id="rId24" Type="http://schemas.openxmlformats.org/officeDocument/2006/relationships/diagramColors" Target="../diagrams/colors6.xml"/><Relationship Id="rId5" Type="http://schemas.openxmlformats.org/officeDocument/2006/relationships/diagramData" Target="../diagrams/data4.xml"/><Relationship Id="rId15" Type="http://schemas.openxmlformats.org/officeDocument/2006/relationships/image" Target="../media/image25.svg"/><Relationship Id="rId23" Type="http://schemas.openxmlformats.org/officeDocument/2006/relationships/diagramQuickStyle" Target="../diagrams/quickStyle6.xml"/><Relationship Id="rId28" Type="http://schemas.openxmlformats.org/officeDocument/2006/relationships/image" Target="../media/image43.png"/><Relationship Id="rId10" Type="http://schemas.openxmlformats.org/officeDocument/2006/relationships/image" Target="../media/image34.png"/><Relationship Id="rId19" Type="http://schemas.openxmlformats.org/officeDocument/2006/relationships/diagramColors" Target="../diagrams/colors5.xml"/><Relationship Id="rId4" Type="http://schemas.openxmlformats.org/officeDocument/2006/relationships/image" Target="../media/image27.svg"/><Relationship Id="rId9" Type="http://schemas.microsoft.com/office/2007/relationships/diagramDrawing" Target="../diagrams/drawing4.xml"/><Relationship Id="rId14" Type="http://schemas.openxmlformats.org/officeDocument/2006/relationships/image" Target="../media/image24.png"/><Relationship Id="rId22" Type="http://schemas.openxmlformats.org/officeDocument/2006/relationships/diagramLayout" Target="../diagrams/layout6.xml"/><Relationship Id="rId27" Type="http://schemas.openxmlformats.org/officeDocument/2006/relationships/image" Target="../media/image42.svg"/></Relationships>
</file>

<file path=ppt/slides/_rels/slide6.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27.svg"/><Relationship Id="rId18" Type="http://schemas.microsoft.com/office/2007/relationships/diagramDrawing" Target="../diagrams/drawing8.xml"/><Relationship Id="rId3" Type="http://schemas.openxmlformats.org/officeDocument/2006/relationships/diagramData" Target="../diagrams/data7.xml"/><Relationship Id="rId21" Type="http://schemas.openxmlformats.org/officeDocument/2006/relationships/image" Target="../media/image45.png"/><Relationship Id="rId7" Type="http://schemas.microsoft.com/office/2007/relationships/diagramDrawing" Target="../diagrams/drawing7.xml"/><Relationship Id="rId12" Type="http://schemas.openxmlformats.org/officeDocument/2006/relationships/image" Target="../media/image26.png"/><Relationship Id="rId17" Type="http://schemas.openxmlformats.org/officeDocument/2006/relationships/diagramColors" Target="../diagrams/colors8.xml"/><Relationship Id="rId2" Type="http://schemas.openxmlformats.org/officeDocument/2006/relationships/image" Target="../media/image1.jpg"/><Relationship Id="rId16" Type="http://schemas.openxmlformats.org/officeDocument/2006/relationships/diagramQuickStyle" Target="../diagrams/quickStyle8.xml"/><Relationship Id="rId20" Type="http://schemas.openxmlformats.org/officeDocument/2006/relationships/image" Target="../media/image35.svg"/><Relationship Id="rId1" Type="http://schemas.openxmlformats.org/officeDocument/2006/relationships/slideLayout" Target="../slideLayouts/slideLayout7.xml"/><Relationship Id="rId6" Type="http://schemas.openxmlformats.org/officeDocument/2006/relationships/diagramColors" Target="../diagrams/colors7.xml"/><Relationship Id="rId11" Type="http://schemas.openxmlformats.org/officeDocument/2006/relationships/image" Target="../media/image44.svg"/><Relationship Id="rId24" Type="http://schemas.openxmlformats.org/officeDocument/2006/relationships/image" Target="../media/image48.png"/><Relationship Id="rId5" Type="http://schemas.openxmlformats.org/officeDocument/2006/relationships/diagramQuickStyle" Target="../diagrams/quickStyle7.xml"/><Relationship Id="rId15" Type="http://schemas.openxmlformats.org/officeDocument/2006/relationships/diagramLayout" Target="../diagrams/layout8.xml"/><Relationship Id="rId23" Type="http://schemas.openxmlformats.org/officeDocument/2006/relationships/image" Target="../media/image47.png"/><Relationship Id="rId10" Type="http://schemas.openxmlformats.org/officeDocument/2006/relationships/image" Target="../media/image43.png"/><Relationship Id="rId19" Type="http://schemas.openxmlformats.org/officeDocument/2006/relationships/image" Target="../media/image34.png"/><Relationship Id="rId4" Type="http://schemas.openxmlformats.org/officeDocument/2006/relationships/diagramLayout" Target="../diagrams/layout7.xml"/><Relationship Id="rId9" Type="http://schemas.openxmlformats.org/officeDocument/2006/relationships/image" Target="../media/image42.svg"/><Relationship Id="rId14" Type="http://schemas.openxmlformats.org/officeDocument/2006/relationships/diagramData" Target="../diagrams/data8.xml"/><Relationship Id="rId22" Type="http://schemas.openxmlformats.org/officeDocument/2006/relationships/image" Target="../media/image46.svg"/></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9.xml"/><Relationship Id="rId13" Type="http://schemas.openxmlformats.org/officeDocument/2006/relationships/image" Target="../media/image52.svg"/><Relationship Id="rId18" Type="http://schemas.openxmlformats.org/officeDocument/2006/relationships/image" Target="../media/image57.png"/><Relationship Id="rId26" Type="http://schemas.openxmlformats.org/officeDocument/2006/relationships/image" Target="../media/image65.svg"/><Relationship Id="rId3" Type="http://schemas.openxmlformats.org/officeDocument/2006/relationships/image" Target="../media/image47.png"/><Relationship Id="rId21" Type="http://schemas.openxmlformats.org/officeDocument/2006/relationships/image" Target="../media/image60.png"/><Relationship Id="rId7" Type="http://schemas.openxmlformats.org/officeDocument/2006/relationships/diagramData" Target="../diagrams/data9.xml"/><Relationship Id="rId12" Type="http://schemas.openxmlformats.org/officeDocument/2006/relationships/image" Target="../media/image51.png"/><Relationship Id="rId17" Type="http://schemas.openxmlformats.org/officeDocument/2006/relationships/image" Target="../media/image56.svg"/><Relationship Id="rId25" Type="http://schemas.openxmlformats.org/officeDocument/2006/relationships/image" Target="../media/image64.png"/><Relationship Id="rId2" Type="http://schemas.openxmlformats.org/officeDocument/2006/relationships/image" Target="../media/image1.jpg"/><Relationship Id="rId16" Type="http://schemas.openxmlformats.org/officeDocument/2006/relationships/image" Target="../media/image55.png"/><Relationship Id="rId20" Type="http://schemas.openxmlformats.org/officeDocument/2006/relationships/image" Target="../media/image59.png"/><Relationship Id="rId29"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50.svg"/><Relationship Id="rId11" Type="http://schemas.microsoft.com/office/2007/relationships/diagramDrawing" Target="../diagrams/drawing9.xml"/><Relationship Id="rId24" Type="http://schemas.openxmlformats.org/officeDocument/2006/relationships/image" Target="../media/image63.png"/><Relationship Id="rId5" Type="http://schemas.openxmlformats.org/officeDocument/2006/relationships/image" Target="../media/image49.png"/><Relationship Id="rId15" Type="http://schemas.openxmlformats.org/officeDocument/2006/relationships/image" Target="../media/image54.svg"/><Relationship Id="rId23" Type="http://schemas.openxmlformats.org/officeDocument/2006/relationships/image" Target="../media/image62.png"/><Relationship Id="rId28" Type="http://schemas.openxmlformats.org/officeDocument/2006/relationships/image" Target="../media/image67.svg"/><Relationship Id="rId10" Type="http://schemas.openxmlformats.org/officeDocument/2006/relationships/diagramColors" Target="../diagrams/colors9.xml"/><Relationship Id="rId19" Type="http://schemas.openxmlformats.org/officeDocument/2006/relationships/image" Target="../media/image58.svg"/><Relationship Id="rId4" Type="http://schemas.openxmlformats.org/officeDocument/2006/relationships/image" Target="../media/image48.png"/><Relationship Id="rId9" Type="http://schemas.openxmlformats.org/officeDocument/2006/relationships/diagramQuickStyle" Target="../diagrams/quickStyle9.xml"/><Relationship Id="rId14" Type="http://schemas.openxmlformats.org/officeDocument/2006/relationships/image" Target="../media/image53.png"/><Relationship Id="rId22" Type="http://schemas.openxmlformats.org/officeDocument/2006/relationships/image" Target="../media/image61.png"/><Relationship Id="rId27" Type="http://schemas.openxmlformats.org/officeDocument/2006/relationships/image" Target="../media/image66.png"/><Relationship Id="rId30" Type="http://schemas.openxmlformats.org/officeDocument/2006/relationships/image" Target="../media/image69.svg"/></Relationships>
</file>

<file path=ppt/slides/_rels/slide8.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67.svg"/><Relationship Id="rId18" Type="http://schemas.openxmlformats.org/officeDocument/2006/relationships/image" Target="../media/image45.png"/><Relationship Id="rId3" Type="http://schemas.openxmlformats.org/officeDocument/2006/relationships/image" Target="../media/image59.png"/><Relationship Id="rId21" Type="http://schemas.openxmlformats.org/officeDocument/2006/relationships/image" Target="../media/image47.png"/><Relationship Id="rId7" Type="http://schemas.openxmlformats.org/officeDocument/2006/relationships/image" Target="../media/image63.png"/><Relationship Id="rId12" Type="http://schemas.openxmlformats.org/officeDocument/2006/relationships/image" Target="../media/image66.png"/><Relationship Id="rId17" Type="http://schemas.openxmlformats.org/officeDocument/2006/relationships/image" Target="../media/image73.svg"/><Relationship Id="rId2" Type="http://schemas.openxmlformats.org/officeDocument/2006/relationships/image" Target="../media/image1.jpg"/><Relationship Id="rId16" Type="http://schemas.openxmlformats.org/officeDocument/2006/relationships/image" Target="../media/image72.png"/><Relationship Id="rId20"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62.png"/><Relationship Id="rId11" Type="http://schemas.openxmlformats.org/officeDocument/2006/relationships/image" Target="../media/image65.svg"/><Relationship Id="rId5" Type="http://schemas.openxmlformats.org/officeDocument/2006/relationships/image" Target="../media/image61.png"/><Relationship Id="rId15" Type="http://schemas.openxmlformats.org/officeDocument/2006/relationships/image" Target="../media/image69.svg"/><Relationship Id="rId23" Type="http://schemas.openxmlformats.org/officeDocument/2006/relationships/image" Target="../media/image75.svg"/><Relationship Id="rId10" Type="http://schemas.openxmlformats.org/officeDocument/2006/relationships/image" Target="../media/image64.png"/><Relationship Id="rId19" Type="http://schemas.openxmlformats.org/officeDocument/2006/relationships/image" Target="../media/image46.svg"/><Relationship Id="rId4" Type="http://schemas.openxmlformats.org/officeDocument/2006/relationships/image" Target="../media/image60.png"/><Relationship Id="rId9" Type="http://schemas.openxmlformats.org/officeDocument/2006/relationships/image" Target="../media/image71.svg"/><Relationship Id="rId14" Type="http://schemas.openxmlformats.org/officeDocument/2006/relationships/image" Target="../media/image68.png"/><Relationship Id="rId22" Type="http://schemas.openxmlformats.org/officeDocument/2006/relationships/image" Target="../media/image74.png"/></Relationships>
</file>

<file path=ppt/slides/_rels/slide9.xml.rels><?xml version="1.0" encoding="UTF-8" standalone="yes"?>
<Relationships xmlns="http://schemas.openxmlformats.org/package/2006/relationships"><Relationship Id="rId8" Type="http://schemas.openxmlformats.org/officeDocument/2006/relationships/image" Target="../media/image75.svg"/><Relationship Id="rId13" Type="http://schemas.openxmlformats.org/officeDocument/2006/relationships/image" Target="../media/image66.png"/><Relationship Id="rId18" Type="http://schemas.openxmlformats.org/officeDocument/2006/relationships/image" Target="../media/image60.png"/><Relationship Id="rId3" Type="http://schemas.openxmlformats.org/officeDocument/2006/relationships/image" Target="../media/image76.png"/><Relationship Id="rId21" Type="http://schemas.openxmlformats.org/officeDocument/2006/relationships/image" Target="../media/image63.png"/><Relationship Id="rId7" Type="http://schemas.openxmlformats.org/officeDocument/2006/relationships/image" Target="../media/image74.png"/><Relationship Id="rId12" Type="http://schemas.openxmlformats.org/officeDocument/2006/relationships/image" Target="../media/image65.svg"/><Relationship Id="rId17" Type="http://schemas.openxmlformats.org/officeDocument/2006/relationships/image" Target="../media/image59.png"/><Relationship Id="rId2" Type="http://schemas.openxmlformats.org/officeDocument/2006/relationships/image" Target="../media/image1.jpg"/><Relationship Id="rId16" Type="http://schemas.openxmlformats.org/officeDocument/2006/relationships/image" Target="../media/image69.svg"/><Relationship Id="rId20"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79.png"/><Relationship Id="rId11" Type="http://schemas.openxmlformats.org/officeDocument/2006/relationships/image" Target="../media/image64.png"/><Relationship Id="rId5" Type="http://schemas.openxmlformats.org/officeDocument/2006/relationships/image" Target="../media/image78.png"/><Relationship Id="rId15" Type="http://schemas.openxmlformats.org/officeDocument/2006/relationships/image" Target="../media/image68.png"/><Relationship Id="rId23" Type="http://schemas.openxmlformats.org/officeDocument/2006/relationships/image" Target="../media/image71.svg"/><Relationship Id="rId10" Type="http://schemas.openxmlformats.org/officeDocument/2006/relationships/image" Target="../media/image73.svg"/><Relationship Id="rId19" Type="http://schemas.openxmlformats.org/officeDocument/2006/relationships/image" Target="../media/image61.png"/><Relationship Id="rId4" Type="http://schemas.openxmlformats.org/officeDocument/2006/relationships/image" Target="../media/image77.png"/><Relationship Id="rId9" Type="http://schemas.openxmlformats.org/officeDocument/2006/relationships/image" Target="../media/image72.png"/><Relationship Id="rId14" Type="http://schemas.openxmlformats.org/officeDocument/2006/relationships/image" Target="../media/image67.svg"/><Relationship Id="rId22"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5" name="Picture 14" descr="The futuristic interface of a planet">
            <a:extLst>
              <a:ext uri="{FF2B5EF4-FFF2-40B4-BE49-F238E27FC236}">
                <a16:creationId xmlns:a16="http://schemas.microsoft.com/office/drawing/2014/main" id="{36AF7DBE-7EA4-4CEB-F8E2-D860F2FEA0C6}"/>
              </a:ext>
            </a:extLst>
          </p:cNvPr>
          <p:cNvPicPr>
            <a:picLocks noChangeAspect="1"/>
          </p:cNvPicPr>
          <p:nvPr/>
        </p:nvPicPr>
        <p:blipFill>
          <a:blip r:embed="rId2">
            <a:alphaModFix amt="30000"/>
            <a:extLst>
              <a:ext uri="{28A0092B-C50C-407E-A947-70E740481C1C}">
                <a14:useLocalDpi xmlns:a14="http://schemas.microsoft.com/office/drawing/2010/main" val="0"/>
              </a:ext>
            </a:extLst>
          </a:blip>
          <a:stretch>
            <a:fillRect/>
          </a:stretch>
        </p:blipFill>
        <p:spPr>
          <a:xfrm flipH="1">
            <a:off x="-11575" y="0"/>
            <a:ext cx="17467385" cy="10748826"/>
          </a:xfrm>
          <a:prstGeom prst="rect">
            <a:avLst/>
          </a:prstGeom>
          <a:scene3d>
            <a:camera prst="orthographicFront">
              <a:rot lat="0" lon="300000" rev="0"/>
            </a:camera>
            <a:lightRig rig="threePt" dir="t"/>
          </a:scene3d>
        </p:spPr>
      </p:pic>
      <p:pic>
        <p:nvPicPr>
          <p:cNvPr id="19" name="Graphic 18" descr="Money with solid fill">
            <a:extLst>
              <a:ext uri="{FF2B5EF4-FFF2-40B4-BE49-F238E27FC236}">
                <a16:creationId xmlns:a16="http://schemas.microsoft.com/office/drawing/2014/main" id="{84EFFF4C-B61A-C822-66BF-FCA85C7FA1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592827">
            <a:off x="8327494" y="4804735"/>
            <a:ext cx="475558" cy="475558"/>
          </a:xfrm>
          <a:prstGeom prst="rect">
            <a:avLst/>
          </a:prstGeom>
        </p:spPr>
      </p:pic>
      <p:sp>
        <p:nvSpPr>
          <p:cNvPr id="1033" name="Rectangle 103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extBox 3">
            <a:extLst>
              <a:ext uri="{FF2B5EF4-FFF2-40B4-BE49-F238E27FC236}">
                <a16:creationId xmlns:a16="http://schemas.microsoft.com/office/drawing/2014/main" id="{8613C23F-E827-473F-0397-036ABC2AFCD1}"/>
              </a:ext>
            </a:extLst>
          </p:cNvPr>
          <p:cNvSpPr txBox="1"/>
          <p:nvPr/>
        </p:nvSpPr>
        <p:spPr>
          <a:xfrm>
            <a:off x="2284241" y="1318707"/>
            <a:ext cx="7498080" cy="923330"/>
          </a:xfrm>
          <a:prstGeom prst="rect">
            <a:avLst/>
          </a:prstGeom>
          <a:noFill/>
        </p:spPr>
        <p:txBody>
          <a:bodyPr wrap="square" rtlCol="0">
            <a:spAutoFit/>
          </a:bodyPr>
          <a:lstStyle/>
          <a:p>
            <a:r>
              <a:rPr lang="en-CA" sz="5400" dirty="0">
                <a:solidFill>
                  <a:schemeClr val="bg1"/>
                </a:solidFill>
                <a:latin typeface="Aptos SemiBold" panose="020F0502020204030204" pitchFamily="34" charset="0"/>
                <a:ea typeface="ADLaM Display" panose="020F0502020204030204" pitchFamily="2" charset="0"/>
                <a:cs typeface="ADLaM Display" panose="020F0502020204030204" pitchFamily="2" charset="0"/>
              </a:rPr>
              <a:t>Payroll Management</a:t>
            </a:r>
          </a:p>
        </p:txBody>
      </p:sp>
      <p:sp>
        <p:nvSpPr>
          <p:cNvPr id="5" name="TextBox 4">
            <a:extLst>
              <a:ext uri="{FF2B5EF4-FFF2-40B4-BE49-F238E27FC236}">
                <a16:creationId xmlns:a16="http://schemas.microsoft.com/office/drawing/2014/main" id="{018795AE-F047-73DA-A991-3118B5B3346F}"/>
              </a:ext>
            </a:extLst>
          </p:cNvPr>
          <p:cNvSpPr txBox="1"/>
          <p:nvPr/>
        </p:nvSpPr>
        <p:spPr>
          <a:xfrm>
            <a:off x="4258349" y="2092651"/>
            <a:ext cx="5105400" cy="923330"/>
          </a:xfrm>
          <a:prstGeom prst="rect">
            <a:avLst/>
          </a:prstGeom>
          <a:noFill/>
        </p:spPr>
        <p:txBody>
          <a:bodyPr wrap="square" rtlCol="0">
            <a:spAutoFit/>
          </a:bodyPr>
          <a:lstStyle/>
          <a:p>
            <a:r>
              <a:rPr lang="en-CA" sz="5400" dirty="0">
                <a:solidFill>
                  <a:schemeClr val="bg1"/>
                </a:solidFill>
                <a:latin typeface="Aptos SemiBold" panose="020B0004020202020204" pitchFamily="34" charset="0"/>
              </a:rPr>
              <a:t>System</a:t>
            </a:r>
          </a:p>
        </p:txBody>
      </p:sp>
      <p:sp>
        <p:nvSpPr>
          <p:cNvPr id="6" name="TextBox 5">
            <a:extLst>
              <a:ext uri="{FF2B5EF4-FFF2-40B4-BE49-F238E27FC236}">
                <a16:creationId xmlns:a16="http://schemas.microsoft.com/office/drawing/2014/main" id="{FF318E67-0EB6-5E25-C61B-028BF3B0C46B}"/>
              </a:ext>
            </a:extLst>
          </p:cNvPr>
          <p:cNvSpPr txBox="1"/>
          <p:nvPr/>
        </p:nvSpPr>
        <p:spPr>
          <a:xfrm>
            <a:off x="1112777" y="3015981"/>
            <a:ext cx="8822436" cy="1200329"/>
          </a:xfrm>
          <a:prstGeom prst="rect">
            <a:avLst/>
          </a:prstGeom>
          <a:noFill/>
        </p:spPr>
        <p:txBody>
          <a:bodyPr wrap="square" rtlCol="0">
            <a:spAutoFit/>
          </a:bodyPr>
          <a:lstStyle/>
          <a:p>
            <a:pPr algn="ctr"/>
            <a:r>
              <a:rPr lang="en-US" sz="2400" dirty="0">
                <a:solidFill>
                  <a:schemeClr val="bg1"/>
                </a:solidFill>
                <a:latin typeface="Aptos SemiBold" panose="020B0004020202020204" pitchFamily="34" charset="0"/>
              </a:rPr>
              <a:t>Automating Payroll Generation </a:t>
            </a:r>
          </a:p>
          <a:p>
            <a:pPr algn="ctr"/>
            <a:r>
              <a:rPr lang="en-US" sz="2400" dirty="0">
                <a:solidFill>
                  <a:schemeClr val="bg1"/>
                </a:solidFill>
                <a:latin typeface="Aptos SemiBold" panose="020B0004020202020204" pitchFamily="34" charset="0"/>
              </a:rPr>
              <a:t>&amp; </a:t>
            </a:r>
          </a:p>
          <a:p>
            <a:pPr algn="ctr"/>
            <a:r>
              <a:rPr lang="en-US" sz="2400" dirty="0">
                <a:solidFill>
                  <a:schemeClr val="bg1"/>
                </a:solidFill>
                <a:latin typeface="Aptos SemiBold" panose="020B0004020202020204" pitchFamily="34" charset="0"/>
              </a:rPr>
              <a:t>Backend Interaction</a:t>
            </a:r>
            <a:endParaRPr lang="en-CA" sz="2400" dirty="0">
              <a:solidFill>
                <a:schemeClr val="bg1"/>
              </a:solidFill>
              <a:latin typeface="Aptos SemiBold" panose="020B0004020202020204" pitchFamily="34" charset="0"/>
            </a:endParaRPr>
          </a:p>
        </p:txBody>
      </p:sp>
      <p:sp>
        <p:nvSpPr>
          <p:cNvPr id="13" name="TextBox 12">
            <a:extLst>
              <a:ext uri="{FF2B5EF4-FFF2-40B4-BE49-F238E27FC236}">
                <a16:creationId xmlns:a16="http://schemas.microsoft.com/office/drawing/2014/main" id="{99C07D91-6991-3710-6EBA-000FB11F0E14}"/>
              </a:ext>
            </a:extLst>
          </p:cNvPr>
          <p:cNvSpPr txBox="1"/>
          <p:nvPr/>
        </p:nvSpPr>
        <p:spPr>
          <a:xfrm>
            <a:off x="9665455" y="5707514"/>
            <a:ext cx="3048000" cy="646331"/>
          </a:xfrm>
          <a:prstGeom prst="rect">
            <a:avLst/>
          </a:prstGeom>
          <a:noFill/>
        </p:spPr>
        <p:txBody>
          <a:bodyPr wrap="square" rtlCol="0">
            <a:spAutoFit/>
          </a:bodyPr>
          <a:lstStyle/>
          <a:p>
            <a:r>
              <a:rPr lang="en-CA" sz="3600" dirty="0">
                <a:solidFill>
                  <a:schemeClr val="bg1"/>
                </a:solidFill>
              </a:rPr>
              <a:t>GROUP-6 </a:t>
            </a:r>
          </a:p>
        </p:txBody>
      </p:sp>
      <p:pic>
        <p:nvPicPr>
          <p:cNvPr id="17" name="Graphic 16" descr="Connections outline">
            <a:extLst>
              <a:ext uri="{FF2B5EF4-FFF2-40B4-BE49-F238E27FC236}">
                <a16:creationId xmlns:a16="http://schemas.microsoft.com/office/drawing/2014/main" id="{133C6B98-80FF-27AC-40FF-495B667F9D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725777">
            <a:off x="9303451" y="658038"/>
            <a:ext cx="2384114" cy="2384114"/>
          </a:xfrm>
          <a:prstGeom prst="rect">
            <a:avLst/>
          </a:prstGeom>
        </p:spPr>
      </p:pic>
      <p:pic>
        <p:nvPicPr>
          <p:cNvPr id="21" name="Graphic 20" descr="Dollar with solid fill">
            <a:extLst>
              <a:ext uri="{FF2B5EF4-FFF2-40B4-BE49-F238E27FC236}">
                <a16:creationId xmlns:a16="http://schemas.microsoft.com/office/drawing/2014/main" id="{B6DB6249-1F8B-B444-08ED-FC515864664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0703212">
            <a:off x="2002004" y="4555932"/>
            <a:ext cx="531471" cy="531471"/>
          </a:xfrm>
          <a:prstGeom prst="rect">
            <a:avLst/>
          </a:prstGeom>
        </p:spPr>
      </p:pic>
      <p:pic>
        <p:nvPicPr>
          <p:cNvPr id="23" name="Graphic 22" descr="Bank outline">
            <a:extLst>
              <a:ext uri="{FF2B5EF4-FFF2-40B4-BE49-F238E27FC236}">
                <a16:creationId xmlns:a16="http://schemas.microsoft.com/office/drawing/2014/main" id="{9A0F97EF-499D-9EEE-BB1F-20932731B87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98152" y="5112172"/>
            <a:ext cx="914400" cy="914400"/>
          </a:xfrm>
          <a:prstGeom prst="rect">
            <a:avLst/>
          </a:prstGeom>
        </p:spPr>
      </p:pic>
      <p:pic>
        <p:nvPicPr>
          <p:cNvPr id="25" name="Graphic 24" descr="Users outline">
            <a:extLst>
              <a:ext uri="{FF2B5EF4-FFF2-40B4-BE49-F238E27FC236}">
                <a16:creationId xmlns:a16="http://schemas.microsoft.com/office/drawing/2014/main" id="{5703914D-6756-A56F-215A-180AA2FAFA3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95938" y="4557751"/>
            <a:ext cx="1363328" cy="1363328"/>
          </a:xfrm>
          <a:prstGeom prst="rect">
            <a:avLst/>
          </a:prstGeom>
        </p:spPr>
      </p:pic>
      <p:sp>
        <p:nvSpPr>
          <p:cNvPr id="28" name="TextBox 27">
            <a:extLst>
              <a:ext uri="{FF2B5EF4-FFF2-40B4-BE49-F238E27FC236}">
                <a16:creationId xmlns:a16="http://schemas.microsoft.com/office/drawing/2014/main" id="{6B3B17AB-940C-7398-BA8F-1358E8A2142A}"/>
              </a:ext>
            </a:extLst>
          </p:cNvPr>
          <p:cNvSpPr txBox="1"/>
          <p:nvPr/>
        </p:nvSpPr>
        <p:spPr>
          <a:xfrm>
            <a:off x="11022186" y="151045"/>
            <a:ext cx="853439" cy="369332"/>
          </a:xfrm>
          <a:prstGeom prst="rect">
            <a:avLst/>
          </a:prstGeom>
          <a:noFill/>
        </p:spPr>
        <p:txBody>
          <a:bodyPr wrap="square" rtlCol="0">
            <a:spAutoFit/>
          </a:bodyPr>
          <a:lstStyle/>
          <a:p>
            <a:r>
              <a:rPr lang="en-CA" dirty="0">
                <a:solidFill>
                  <a:schemeClr val="bg1">
                    <a:lumMod val="65000"/>
                  </a:schemeClr>
                </a:solidFill>
              </a:rPr>
              <a:t>Slide | </a:t>
            </a:r>
          </a:p>
        </p:txBody>
      </p:sp>
      <p:sp>
        <p:nvSpPr>
          <p:cNvPr id="30" name="TextBox 29">
            <a:extLst>
              <a:ext uri="{FF2B5EF4-FFF2-40B4-BE49-F238E27FC236}">
                <a16:creationId xmlns:a16="http://schemas.microsoft.com/office/drawing/2014/main" id="{F0AA7961-8B58-439D-838D-8014ABEFEB8D}"/>
              </a:ext>
            </a:extLst>
          </p:cNvPr>
          <p:cNvSpPr txBox="1"/>
          <p:nvPr/>
        </p:nvSpPr>
        <p:spPr>
          <a:xfrm>
            <a:off x="11687369" y="151045"/>
            <a:ext cx="364423" cy="369332"/>
          </a:xfrm>
          <a:prstGeom prst="rect">
            <a:avLst/>
          </a:prstGeom>
          <a:noFill/>
        </p:spPr>
        <p:txBody>
          <a:bodyPr wrap="square" rtlCol="0">
            <a:spAutoFit/>
          </a:bodyPr>
          <a:lstStyle/>
          <a:p>
            <a:r>
              <a:rPr lang="en-CA" dirty="0">
                <a:solidFill>
                  <a:schemeClr val="bg1">
                    <a:lumMod val="65000"/>
                  </a:schemeClr>
                </a:solidFill>
              </a:rPr>
              <a:t>1 </a:t>
            </a:r>
          </a:p>
        </p:txBody>
      </p:sp>
      <p:sp>
        <p:nvSpPr>
          <p:cNvPr id="31" name="TextBox 30">
            <a:extLst>
              <a:ext uri="{FF2B5EF4-FFF2-40B4-BE49-F238E27FC236}">
                <a16:creationId xmlns:a16="http://schemas.microsoft.com/office/drawing/2014/main" id="{879C188C-922D-919A-8473-17D492279351}"/>
              </a:ext>
            </a:extLst>
          </p:cNvPr>
          <p:cNvSpPr txBox="1"/>
          <p:nvPr/>
        </p:nvSpPr>
        <p:spPr>
          <a:xfrm>
            <a:off x="17938781" y="151045"/>
            <a:ext cx="364423" cy="369332"/>
          </a:xfrm>
          <a:prstGeom prst="rect">
            <a:avLst/>
          </a:prstGeom>
          <a:noFill/>
        </p:spPr>
        <p:txBody>
          <a:bodyPr wrap="square" rtlCol="0">
            <a:spAutoFit/>
          </a:bodyPr>
          <a:lstStyle/>
          <a:p>
            <a:r>
              <a:rPr lang="en-CA" dirty="0">
                <a:solidFill>
                  <a:schemeClr val="bg1">
                    <a:lumMod val="65000"/>
                  </a:schemeClr>
                </a:solidFill>
              </a:rPr>
              <a:t>2 </a:t>
            </a:r>
          </a:p>
        </p:txBody>
      </p:sp>
      <p:sp>
        <p:nvSpPr>
          <p:cNvPr id="32" name="TextBox 31">
            <a:extLst>
              <a:ext uri="{FF2B5EF4-FFF2-40B4-BE49-F238E27FC236}">
                <a16:creationId xmlns:a16="http://schemas.microsoft.com/office/drawing/2014/main" id="{ED003D24-3C94-5786-1119-D6B4B1C45672}"/>
              </a:ext>
            </a:extLst>
          </p:cNvPr>
          <p:cNvSpPr txBox="1"/>
          <p:nvPr/>
        </p:nvSpPr>
        <p:spPr>
          <a:xfrm>
            <a:off x="2286000" y="9829798"/>
            <a:ext cx="8378483" cy="830997"/>
          </a:xfrm>
          <a:prstGeom prst="rect">
            <a:avLst/>
          </a:prstGeom>
          <a:noFill/>
        </p:spPr>
        <p:txBody>
          <a:bodyPr wrap="square" rtlCol="0">
            <a:spAutoFit/>
          </a:bodyPr>
          <a:lstStyle/>
          <a:p>
            <a:r>
              <a:rPr lang="en-US" sz="2400" dirty="0">
                <a:solidFill>
                  <a:schemeClr val="bg1"/>
                </a:solidFill>
              </a:rPr>
              <a:t>To create a secure and efficient system for managing employee payroll using MySQL and Node.js.</a:t>
            </a:r>
          </a:p>
        </p:txBody>
      </p:sp>
      <p:sp>
        <p:nvSpPr>
          <p:cNvPr id="33" name="TextBox 32">
            <a:extLst>
              <a:ext uri="{FF2B5EF4-FFF2-40B4-BE49-F238E27FC236}">
                <a16:creationId xmlns:a16="http://schemas.microsoft.com/office/drawing/2014/main" id="{AAC5C9E0-4A51-510D-AFD9-18F0DCE7581B}"/>
              </a:ext>
            </a:extLst>
          </p:cNvPr>
          <p:cNvSpPr txBox="1"/>
          <p:nvPr/>
        </p:nvSpPr>
        <p:spPr>
          <a:xfrm>
            <a:off x="2285999" y="11684276"/>
            <a:ext cx="8378483" cy="1200329"/>
          </a:xfrm>
          <a:prstGeom prst="rect">
            <a:avLst/>
          </a:prstGeom>
          <a:noFill/>
        </p:spPr>
        <p:txBody>
          <a:bodyPr wrap="square" rtlCol="0">
            <a:spAutoFit/>
          </a:bodyPr>
          <a:lstStyle/>
          <a:p>
            <a:r>
              <a:rPr lang="en-US" sz="2400" dirty="0">
                <a:solidFill>
                  <a:schemeClr val="bg1"/>
                </a:solidFill>
              </a:rPr>
              <a:t>Payroll systems are vital for ensuring accurate salary calculations, tax compliance, and employee satisfaction, while also improving operational efficiency and scalability.</a:t>
            </a:r>
          </a:p>
        </p:txBody>
      </p:sp>
      <p:sp>
        <p:nvSpPr>
          <p:cNvPr id="34" name="TextBox 33">
            <a:extLst>
              <a:ext uri="{FF2B5EF4-FFF2-40B4-BE49-F238E27FC236}">
                <a16:creationId xmlns:a16="http://schemas.microsoft.com/office/drawing/2014/main" id="{C08ACCAD-EAD2-52B9-8219-B64272B5CABB}"/>
              </a:ext>
            </a:extLst>
          </p:cNvPr>
          <p:cNvSpPr txBox="1"/>
          <p:nvPr/>
        </p:nvSpPr>
        <p:spPr>
          <a:xfrm>
            <a:off x="2286000" y="9234852"/>
            <a:ext cx="2926080" cy="523220"/>
          </a:xfrm>
          <a:prstGeom prst="rect">
            <a:avLst/>
          </a:prstGeom>
          <a:noFill/>
        </p:spPr>
        <p:txBody>
          <a:bodyPr wrap="square" rtlCol="0">
            <a:spAutoFit/>
          </a:bodyPr>
          <a:lstStyle/>
          <a:p>
            <a:r>
              <a:rPr lang="en-CA" sz="2800" dirty="0">
                <a:solidFill>
                  <a:schemeClr val="bg1"/>
                </a:solidFill>
                <a:latin typeface="Aptos SemiBold" panose="020B0004020202020204" pitchFamily="34" charset="0"/>
              </a:rPr>
              <a:t>Objective: </a:t>
            </a:r>
          </a:p>
        </p:txBody>
      </p:sp>
      <p:sp>
        <p:nvSpPr>
          <p:cNvPr id="35" name="TextBox 34">
            <a:extLst>
              <a:ext uri="{FF2B5EF4-FFF2-40B4-BE49-F238E27FC236}">
                <a16:creationId xmlns:a16="http://schemas.microsoft.com/office/drawing/2014/main" id="{C7BD0250-6755-D848-3433-0CB5FC1B05F0}"/>
              </a:ext>
            </a:extLst>
          </p:cNvPr>
          <p:cNvSpPr txBox="1"/>
          <p:nvPr/>
        </p:nvSpPr>
        <p:spPr>
          <a:xfrm>
            <a:off x="2286000" y="10951210"/>
            <a:ext cx="2926080" cy="523220"/>
          </a:xfrm>
          <a:prstGeom prst="rect">
            <a:avLst/>
          </a:prstGeom>
          <a:noFill/>
        </p:spPr>
        <p:txBody>
          <a:bodyPr wrap="square" rtlCol="0">
            <a:spAutoFit/>
          </a:bodyPr>
          <a:lstStyle/>
          <a:p>
            <a:r>
              <a:rPr lang="en-CA" sz="2800" dirty="0">
                <a:solidFill>
                  <a:schemeClr val="bg1"/>
                </a:solidFill>
                <a:latin typeface="Aptos SemiBold" panose="020B0004020202020204" pitchFamily="34" charset="0"/>
              </a:rPr>
              <a:t>Relevance:</a:t>
            </a:r>
          </a:p>
        </p:txBody>
      </p:sp>
      <p:pic>
        <p:nvPicPr>
          <p:cNvPr id="36" name="Graphic 35" descr="Target Audience with solid fill">
            <a:extLst>
              <a:ext uri="{FF2B5EF4-FFF2-40B4-BE49-F238E27FC236}">
                <a16:creationId xmlns:a16="http://schemas.microsoft.com/office/drawing/2014/main" id="{D97639D3-408E-8D4F-4B21-8D5FBC35427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554737" y="9159820"/>
            <a:ext cx="669978" cy="669978"/>
          </a:xfrm>
          <a:prstGeom prst="rect">
            <a:avLst/>
          </a:prstGeom>
        </p:spPr>
      </p:pic>
      <p:pic>
        <p:nvPicPr>
          <p:cNvPr id="37" name="Graphic 36" descr="Link with solid fill">
            <a:extLst>
              <a:ext uri="{FF2B5EF4-FFF2-40B4-BE49-F238E27FC236}">
                <a16:creationId xmlns:a16="http://schemas.microsoft.com/office/drawing/2014/main" id="{DEB37EAE-8490-FBCF-F704-7187876BE86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554738" y="10849876"/>
            <a:ext cx="669978" cy="669978"/>
          </a:xfrm>
          <a:prstGeom prst="rect">
            <a:avLst/>
          </a:prstGeom>
        </p:spPr>
      </p:pic>
    </p:spTree>
    <p:extLst>
      <p:ext uri="{BB962C8B-B14F-4D97-AF65-F5344CB8AC3E}">
        <p14:creationId xmlns:p14="http://schemas.microsoft.com/office/powerpoint/2010/main" val="210385002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016F13B-7076-281A-377A-7BC433752833}"/>
            </a:ext>
          </a:extLst>
        </p:cNvPr>
        <p:cNvGrpSpPr/>
        <p:nvPr/>
      </p:nvGrpSpPr>
      <p:grpSpPr>
        <a:xfrm>
          <a:off x="0" y="0"/>
          <a:ext cx="0" cy="0"/>
          <a:chOff x="0" y="0"/>
          <a:chExt cx="0" cy="0"/>
        </a:xfrm>
      </p:grpSpPr>
      <p:pic>
        <p:nvPicPr>
          <p:cNvPr id="2" name="Picture 1" descr="The futuristic interface of a planet">
            <a:extLst>
              <a:ext uri="{FF2B5EF4-FFF2-40B4-BE49-F238E27FC236}">
                <a16:creationId xmlns:a16="http://schemas.microsoft.com/office/drawing/2014/main" id="{43FAD187-ADBD-46DE-818A-20D5FB0FE7FD}"/>
              </a:ext>
            </a:extLst>
          </p:cNvPr>
          <p:cNvPicPr>
            <a:picLocks noChangeAspect="1"/>
          </p:cNvPicPr>
          <p:nvPr/>
        </p:nvPicPr>
        <p:blipFill>
          <a:blip r:embed="rId2">
            <a:alphaModFix amt="30000"/>
            <a:extLst>
              <a:ext uri="{28A0092B-C50C-407E-A947-70E740481C1C}">
                <a14:useLocalDpi xmlns:a14="http://schemas.microsoft.com/office/drawing/2010/main" val="0"/>
              </a:ext>
            </a:extLst>
          </a:blip>
          <a:stretch>
            <a:fillRect/>
          </a:stretch>
        </p:blipFill>
        <p:spPr>
          <a:xfrm flipH="1">
            <a:off x="0" y="46440"/>
            <a:ext cx="12192000" cy="6858000"/>
          </a:xfrm>
          <a:prstGeom prst="rect">
            <a:avLst/>
          </a:prstGeom>
          <a:scene3d>
            <a:camera prst="orthographicFront">
              <a:rot lat="0" lon="300000" rev="0"/>
            </a:camera>
            <a:lightRig rig="threePt" dir="t"/>
          </a:scene3d>
        </p:spPr>
      </p:pic>
      <p:grpSp>
        <p:nvGrpSpPr>
          <p:cNvPr id="11" name="Group 10">
            <a:extLst>
              <a:ext uri="{FF2B5EF4-FFF2-40B4-BE49-F238E27FC236}">
                <a16:creationId xmlns:a16="http://schemas.microsoft.com/office/drawing/2014/main" id="{B0963334-F6BE-F8E7-4241-84577F51066D}"/>
              </a:ext>
            </a:extLst>
          </p:cNvPr>
          <p:cNvGrpSpPr/>
          <p:nvPr/>
        </p:nvGrpSpPr>
        <p:grpSpPr>
          <a:xfrm>
            <a:off x="-1992925" y="970665"/>
            <a:ext cx="5070670" cy="4916665"/>
            <a:chOff x="-1992925" y="970665"/>
            <a:chExt cx="5070670" cy="4916665"/>
          </a:xfrm>
        </p:grpSpPr>
        <p:sp>
          <p:nvSpPr>
            <p:cNvPr id="6" name="Flowchart: Summing Junction 5">
              <a:extLst>
                <a:ext uri="{FF2B5EF4-FFF2-40B4-BE49-F238E27FC236}">
                  <a16:creationId xmlns:a16="http://schemas.microsoft.com/office/drawing/2014/main" id="{29D68DAB-20E2-12F8-8066-7B3353F3ADF2}"/>
                </a:ext>
              </a:extLst>
            </p:cNvPr>
            <p:cNvSpPr/>
            <p:nvPr/>
          </p:nvSpPr>
          <p:spPr>
            <a:xfrm rot="5400000">
              <a:off x="-1915923" y="893663"/>
              <a:ext cx="4916665" cy="5070670"/>
            </a:xfrm>
            <a:prstGeom prst="flowChartSummingJunction">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cap="rnd">
              <a:solidFill>
                <a:schemeClr val="bg1">
                  <a:alpha val="99000"/>
                </a:schemeClr>
              </a:solidFill>
              <a:round/>
            </a:ln>
            <a:effectLst>
              <a:outerShdw blurRad="152400" dist="38100" dir="3000000" sx="103000" sy="103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784816FD-16C1-F3F0-F744-E2DDF0678E06}"/>
                </a:ext>
              </a:extLst>
            </p:cNvPr>
            <p:cNvSpPr txBox="1"/>
            <p:nvPr/>
          </p:nvSpPr>
          <p:spPr>
            <a:xfrm rot="5400000">
              <a:off x="1260656" y="3168507"/>
              <a:ext cx="2005984" cy="523220"/>
            </a:xfrm>
            <a:prstGeom prst="rect">
              <a:avLst/>
            </a:prstGeom>
            <a:noFill/>
          </p:spPr>
          <p:txBody>
            <a:bodyPr vert="horz" wrap="square" rtlCol="0">
              <a:spAutoFit/>
            </a:bodyPr>
            <a:lstStyle/>
            <a:p>
              <a:r>
                <a:rPr lang="en-CA" sz="2800" dirty="0">
                  <a:solidFill>
                    <a:schemeClr val="bg1"/>
                  </a:solidFill>
                  <a:latin typeface="Arial Black" panose="020B0A04020102020204" pitchFamily="34" charset="0"/>
                </a:rPr>
                <a:t>CREATE</a:t>
              </a:r>
            </a:p>
          </p:txBody>
        </p:sp>
        <p:sp>
          <p:nvSpPr>
            <p:cNvPr id="8" name="TextBox 7">
              <a:extLst>
                <a:ext uri="{FF2B5EF4-FFF2-40B4-BE49-F238E27FC236}">
                  <a16:creationId xmlns:a16="http://schemas.microsoft.com/office/drawing/2014/main" id="{88BB3620-6263-F1BC-836D-1EB689DC915D}"/>
                </a:ext>
              </a:extLst>
            </p:cNvPr>
            <p:cNvSpPr txBox="1"/>
            <p:nvPr/>
          </p:nvSpPr>
          <p:spPr>
            <a:xfrm>
              <a:off x="-283531" y="1418573"/>
              <a:ext cx="2005984" cy="523220"/>
            </a:xfrm>
            <a:prstGeom prst="rect">
              <a:avLst/>
            </a:prstGeom>
            <a:noFill/>
          </p:spPr>
          <p:txBody>
            <a:bodyPr vert="horz" wrap="square" rtlCol="0">
              <a:spAutoFit/>
            </a:bodyPr>
            <a:lstStyle/>
            <a:p>
              <a:r>
                <a:rPr lang="en-CA" sz="2800" dirty="0">
                  <a:solidFill>
                    <a:schemeClr val="bg1"/>
                  </a:solidFill>
                  <a:latin typeface="Arial Black" panose="020B0A04020102020204" pitchFamily="34" charset="0"/>
                </a:rPr>
                <a:t>DELETE</a:t>
              </a:r>
            </a:p>
          </p:txBody>
        </p:sp>
        <p:sp>
          <p:nvSpPr>
            <p:cNvPr id="9" name="TextBox 8">
              <a:extLst>
                <a:ext uri="{FF2B5EF4-FFF2-40B4-BE49-F238E27FC236}">
                  <a16:creationId xmlns:a16="http://schemas.microsoft.com/office/drawing/2014/main" id="{617766C3-89BD-00FC-1562-9B4285B914C8}"/>
                </a:ext>
              </a:extLst>
            </p:cNvPr>
            <p:cNvSpPr txBox="1"/>
            <p:nvPr/>
          </p:nvSpPr>
          <p:spPr>
            <a:xfrm rot="10800000">
              <a:off x="-806729" y="5009087"/>
              <a:ext cx="2005984" cy="523220"/>
            </a:xfrm>
            <a:prstGeom prst="rect">
              <a:avLst/>
            </a:prstGeom>
            <a:noFill/>
          </p:spPr>
          <p:txBody>
            <a:bodyPr vert="horz" wrap="square" rtlCol="0">
              <a:spAutoFit/>
            </a:bodyPr>
            <a:lstStyle/>
            <a:p>
              <a:r>
                <a:rPr lang="en-CA" sz="2800" dirty="0">
                  <a:solidFill>
                    <a:schemeClr val="bg1"/>
                  </a:solidFill>
                  <a:latin typeface="Arial Black" panose="020B0A04020102020204" pitchFamily="34" charset="0"/>
                </a:rPr>
                <a:t>READ</a:t>
              </a:r>
            </a:p>
          </p:txBody>
        </p:sp>
        <p:sp>
          <p:nvSpPr>
            <p:cNvPr id="10" name="TextBox 9">
              <a:extLst>
                <a:ext uri="{FF2B5EF4-FFF2-40B4-BE49-F238E27FC236}">
                  <a16:creationId xmlns:a16="http://schemas.microsoft.com/office/drawing/2014/main" id="{F56689EC-0723-33E1-6F2E-4CF440D3F04C}"/>
                </a:ext>
              </a:extLst>
            </p:cNvPr>
            <p:cNvSpPr txBox="1"/>
            <p:nvPr/>
          </p:nvSpPr>
          <p:spPr>
            <a:xfrm rot="16200000">
              <a:off x="-2261065" y="3058239"/>
              <a:ext cx="2005984" cy="523220"/>
            </a:xfrm>
            <a:prstGeom prst="rect">
              <a:avLst/>
            </a:prstGeom>
            <a:noFill/>
          </p:spPr>
          <p:txBody>
            <a:bodyPr vert="horz" wrap="square" rtlCol="0">
              <a:spAutoFit/>
            </a:bodyPr>
            <a:lstStyle/>
            <a:p>
              <a:r>
                <a:rPr lang="en-CA" sz="2800" dirty="0">
                  <a:solidFill>
                    <a:schemeClr val="bg1"/>
                  </a:solidFill>
                  <a:latin typeface="Arial Black" panose="020B0A04020102020204" pitchFamily="34" charset="0"/>
                </a:rPr>
                <a:t>UPDATE</a:t>
              </a:r>
            </a:p>
          </p:txBody>
        </p:sp>
      </p:grpSp>
      <p:pic>
        <p:nvPicPr>
          <p:cNvPr id="19" name="Picture 18" descr="A screen shot of a computer code&#10;&#10;Description automatically generated">
            <a:extLst>
              <a:ext uri="{FF2B5EF4-FFF2-40B4-BE49-F238E27FC236}">
                <a16:creationId xmlns:a16="http://schemas.microsoft.com/office/drawing/2014/main" id="{DB1627C3-0A48-FE1E-CB6E-EF8BA7478C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9510" y="375838"/>
            <a:ext cx="6393428" cy="2608689"/>
          </a:xfrm>
          <a:prstGeom prst="rect">
            <a:avLst/>
          </a:prstGeom>
          <a:ln>
            <a:solidFill>
              <a:schemeClr val="bg1"/>
            </a:solidFill>
          </a:ln>
        </p:spPr>
      </p:pic>
      <p:pic>
        <p:nvPicPr>
          <p:cNvPr id="21" name="Picture 20" descr="A screen shot of a computer program&#10;&#10;Description automatically generated">
            <a:extLst>
              <a:ext uri="{FF2B5EF4-FFF2-40B4-BE49-F238E27FC236}">
                <a16:creationId xmlns:a16="http://schemas.microsoft.com/office/drawing/2014/main" id="{F9BE3C55-F948-A10A-9EC8-47D8CD9D08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4662" y="2316857"/>
            <a:ext cx="7159064" cy="2768699"/>
          </a:xfrm>
          <a:prstGeom prst="rect">
            <a:avLst/>
          </a:prstGeom>
          <a:ln>
            <a:solidFill>
              <a:schemeClr val="bg1"/>
            </a:solidFill>
          </a:ln>
        </p:spPr>
      </p:pic>
      <p:pic>
        <p:nvPicPr>
          <p:cNvPr id="23" name="Picture 22" descr="A screen shot of a computer&#10;&#10;Description automatically generated">
            <a:extLst>
              <a:ext uri="{FF2B5EF4-FFF2-40B4-BE49-F238E27FC236}">
                <a16:creationId xmlns:a16="http://schemas.microsoft.com/office/drawing/2014/main" id="{2E195BA0-DEB5-9E92-8D1C-47679D8E71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6027" y="3978845"/>
            <a:ext cx="5822593" cy="2391076"/>
          </a:xfrm>
          <a:prstGeom prst="rect">
            <a:avLst/>
          </a:prstGeom>
          <a:ln>
            <a:solidFill>
              <a:schemeClr val="bg1"/>
            </a:solidFill>
          </a:ln>
        </p:spPr>
      </p:pic>
      <p:sp>
        <p:nvSpPr>
          <p:cNvPr id="28" name="TextBox 27">
            <a:extLst>
              <a:ext uri="{FF2B5EF4-FFF2-40B4-BE49-F238E27FC236}">
                <a16:creationId xmlns:a16="http://schemas.microsoft.com/office/drawing/2014/main" id="{471E795A-BC44-652E-8682-914EF0BD5940}"/>
              </a:ext>
            </a:extLst>
          </p:cNvPr>
          <p:cNvSpPr txBox="1"/>
          <p:nvPr/>
        </p:nvSpPr>
        <p:spPr>
          <a:xfrm>
            <a:off x="-5945915" y="283569"/>
            <a:ext cx="7132320" cy="523220"/>
          </a:xfrm>
          <a:prstGeom prst="rect">
            <a:avLst/>
          </a:prstGeom>
          <a:noFill/>
        </p:spPr>
        <p:txBody>
          <a:bodyPr wrap="square" rtlCol="0">
            <a:spAutoFit/>
          </a:bodyPr>
          <a:lstStyle/>
          <a:p>
            <a:r>
              <a:rPr lang="en-US" sz="2800" dirty="0">
                <a:solidFill>
                  <a:schemeClr val="bg1"/>
                </a:solidFill>
              </a:rPr>
              <a:t>SQL Queries (from App.js):</a:t>
            </a:r>
            <a:r>
              <a:rPr lang="en-CA" sz="2800" dirty="0">
                <a:solidFill>
                  <a:schemeClr val="bg1"/>
                </a:solidFill>
                <a:latin typeface="Aptos SemiBold" panose="020B0004020202020204" pitchFamily="34" charset="0"/>
              </a:rPr>
              <a:t> </a:t>
            </a:r>
          </a:p>
        </p:txBody>
      </p:sp>
      <p:pic>
        <p:nvPicPr>
          <p:cNvPr id="29" name="Graphic 28" descr="Database with solid fill">
            <a:extLst>
              <a:ext uri="{FF2B5EF4-FFF2-40B4-BE49-F238E27FC236}">
                <a16:creationId xmlns:a16="http://schemas.microsoft.com/office/drawing/2014/main" id="{A20F8E9D-D8B3-7760-ECAB-098C2A1DEF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36188" y="127441"/>
            <a:ext cx="690273" cy="690273"/>
          </a:xfrm>
          <a:prstGeom prst="rect">
            <a:avLst/>
          </a:prstGeom>
        </p:spPr>
      </p:pic>
      <p:sp useBgFill="1">
        <p:nvSpPr>
          <p:cNvPr id="31" name="Oval 30">
            <a:extLst>
              <a:ext uri="{FF2B5EF4-FFF2-40B4-BE49-F238E27FC236}">
                <a16:creationId xmlns:a16="http://schemas.microsoft.com/office/drawing/2014/main" id="{E9B3E18B-ED47-EAEF-10A3-C7FDED40A72D}"/>
              </a:ext>
            </a:extLst>
          </p:cNvPr>
          <p:cNvSpPr/>
          <p:nvPr/>
        </p:nvSpPr>
        <p:spPr>
          <a:xfrm rot="5400000">
            <a:off x="-769804" y="2141939"/>
            <a:ext cx="2593152" cy="2667002"/>
          </a:xfrm>
          <a:prstGeom prst="ellipse">
            <a:avLst/>
          </a:prstGeom>
          <a:effectLst>
            <a:outerShdw blurRad="152400" dist="38100" sx="103000" sy="103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TextBox 29">
            <a:extLst>
              <a:ext uri="{FF2B5EF4-FFF2-40B4-BE49-F238E27FC236}">
                <a16:creationId xmlns:a16="http://schemas.microsoft.com/office/drawing/2014/main" id="{A163B0FF-E31E-52AF-3386-114582416360}"/>
              </a:ext>
            </a:extLst>
          </p:cNvPr>
          <p:cNvSpPr txBox="1"/>
          <p:nvPr/>
        </p:nvSpPr>
        <p:spPr>
          <a:xfrm rot="5400000">
            <a:off x="-288775" y="3285153"/>
            <a:ext cx="1895716" cy="400110"/>
          </a:xfrm>
          <a:prstGeom prst="rect">
            <a:avLst/>
          </a:prstGeom>
          <a:noFill/>
        </p:spPr>
        <p:txBody>
          <a:bodyPr vert="horz" wrap="square" rtlCol="0">
            <a:spAutoFit/>
          </a:bodyPr>
          <a:lstStyle/>
          <a:p>
            <a:r>
              <a:rPr lang="en-CA" sz="2000" dirty="0">
                <a:solidFill>
                  <a:schemeClr val="bg1"/>
                </a:solidFill>
                <a:latin typeface="Arial Black" panose="020B0A04020102020204" pitchFamily="34" charset="0"/>
              </a:rPr>
              <a:t>FUNCTIONS</a:t>
            </a:r>
          </a:p>
        </p:txBody>
      </p:sp>
      <p:sp>
        <p:nvSpPr>
          <p:cNvPr id="32" name="TextBox 31">
            <a:extLst>
              <a:ext uri="{FF2B5EF4-FFF2-40B4-BE49-F238E27FC236}">
                <a16:creationId xmlns:a16="http://schemas.microsoft.com/office/drawing/2014/main" id="{23935709-C2E2-23A1-C56F-E3AB2F3CA3B1}"/>
              </a:ext>
            </a:extLst>
          </p:cNvPr>
          <p:cNvSpPr txBox="1"/>
          <p:nvPr/>
        </p:nvSpPr>
        <p:spPr>
          <a:xfrm rot="5400000">
            <a:off x="71905" y="3141427"/>
            <a:ext cx="1895716" cy="707886"/>
          </a:xfrm>
          <a:prstGeom prst="rect">
            <a:avLst/>
          </a:prstGeom>
          <a:noFill/>
        </p:spPr>
        <p:txBody>
          <a:bodyPr vert="horz" wrap="square" rtlCol="0">
            <a:spAutoFit/>
          </a:bodyPr>
          <a:lstStyle/>
          <a:p>
            <a:r>
              <a:rPr lang="en-CA" sz="4000" dirty="0">
                <a:solidFill>
                  <a:schemeClr val="bg1"/>
                </a:solidFill>
                <a:latin typeface="Arial Black" panose="020B0A04020102020204" pitchFamily="34" charset="0"/>
              </a:rPr>
              <a:t>CRUD</a:t>
            </a:r>
          </a:p>
        </p:txBody>
      </p:sp>
      <p:sp>
        <p:nvSpPr>
          <p:cNvPr id="34" name="TextBox 33">
            <a:extLst>
              <a:ext uri="{FF2B5EF4-FFF2-40B4-BE49-F238E27FC236}">
                <a16:creationId xmlns:a16="http://schemas.microsoft.com/office/drawing/2014/main" id="{316105C3-6C20-3C0A-9C54-DD8E852CB667}"/>
              </a:ext>
            </a:extLst>
          </p:cNvPr>
          <p:cNvSpPr txBox="1"/>
          <p:nvPr/>
        </p:nvSpPr>
        <p:spPr>
          <a:xfrm>
            <a:off x="10997408" y="153521"/>
            <a:ext cx="1060594" cy="369332"/>
          </a:xfrm>
          <a:prstGeom prst="rect">
            <a:avLst/>
          </a:prstGeom>
          <a:noFill/>
        </p:spPr>
        <p:txBody>
          <a:bodyPr wrap="square" rtlCol="0">
            <a:spAutoFit/>
          </a:bodyPr>
          <a:lstStyle/>
          <a:p>
            <a:r>
              <a:rPr lang="en-CA" dirty="0">
                <a:solidFill>
                  <a:schemeClr val="bg1">
                    <a:lumMod val="65000"/>
                  </a:schemeClr>
                </a:solidFill>
              </a:rPr>
              <a:t>Slide </a:t>
            </a:r>
            <a:r>
              <a:rPr lang="en-CA">
                <a:solidFill>
                  <a:schemeClr val="bg1">
                    <a:lumMod val="65000"/>
                  </a:schemeClr>
                </a:solidFill>
              </a:rPr>
              <a:t>|  1</a:t>
            </a:r>
            <a:endParaRPr lang="en-CA" dirty="0">
              <a:solidFill>
                <a:schemeClr val="bg1">
                  <a:lumMod val="65000"/>
                </a:schemeClr>
              </a:solidFill>
            </a:endParaRPr>
          </a:p>
        </p:txBody>
      </p:sp>
      <p:sp>
        <p:nvSpPr>
          <p:cNvPr id="35" name="TextBox 34">
            <a:extLst>
              <a:ext uri="{FF2B5EF4-FFF2-40B4-BE49-F238E27FC236}">
                <a16:creationId xmlns:a16="http://schemas.microsoft.com/office/drawing/2014/main" id="{CEE32EAB-E2C5-6278-B9E1-88348A36FF21}"/>
              </a:ext>
            </a:extLst>
          </p:cNvPr>
          <p:cNvSpPr txBox="1"/>
          <p:nvPr/>
        </p:nvSpPr>
        <p:spPr>
          <a:xfrm>
            <a:off x="11781124" y="153521"/>
            <a:ext cx="741269" cy="369332"/>
          </a:xfrm>
          <a:prstGeom prst="rect">
            <a:avLst/>
          </a:prstGeom>
          <a:noFill/>
        </p:spPr>
        <p:txBody>
          <a:bodyPr wrap="square" rtlCol="0">
            <a:spAutoFit/>
          </a:bodyPr>
          <a:lstStyle/>
          <a:p>
            <a:r>
              <a:rPr lang="en-CA">
                <a:solidFill>
                  <a:schemeClr val="bg1">
                    <a:lumMod val="65000"/>
                  </a:schemeClr>
                </a:solidFill>
              </a:rPr>
              <a:t>0 </a:t>
            </a:r>
            <a:endParaRPr lang="en-CA" dirty="0">
              <a:solidFill>
                <a:schemeClr val="bg1">
                  <a:lumMod val="65000"/>
                </a:schemeClr>
              </a:solidFill>
            </a:endParaRPr>
          </a:p>
        </p:txBody>
      </p:sp>
      <p:sp>
        <p:nvSpPr>
          <p:cNvPr id="36" name="TextBox 35">
            <a:extLst>
              <a:ext uri="{FF2B5EF4-FFF2-40B4-BE49-F238E27FC236}">
                <a16:creationId xmlns:a16="http://schemas.microsoft.com/office/drawing/2014/main" id="{AD313292-BF32-2B57-5437-9CB3DA2A0D6A}"/>
              </a:ext>
            </a:extLst>
          </p:cNvPr>
          <p:cNvSpPr txBox="1"/>
          <p:nvPr/>
        </p:nvSpPr>
        <p:spPr>
          <a:xfrm>
            <a:off x="11504990" y="-1842865"/>
            <a:ext cx="741269" cy="369332"/>
          </a:xfrm>
          <a:prstGeom prst="rect">
            <a:avLst/>
          </a:prstGeom>
          <a:noFill/>
        </p:spPr>
        <p:txBody>
          <a:bodyPr wrap="square" rtlCol="0">
            <a:spAutoFit/>
          </a:bodyPr>
          <a:lstStyle/>
          <a:p>
            <a:r>
              <a:rPr lang="en-CA" dirty="0">
                <a:solidFill>
                  <a:schemeClr val="bg1">
                    <a:lumMod val="65000"/>
                  </a:schemeClr>
                </a:solidFill>
              </a:rPr>
              <a:t>9 </a:t>
            </a:r>
          </a:p>
        </p:txBody>
      </p:sp>
      <p:sp>
        <p:nvSpPr>
          <p:cNvPr id="38" name="TextBox 37">
            <a:extLst>
              <a:ext uri="{FF2B5EF4-FFF2-40B4-BE49-F238E27FC236}">
                <a16:creationId xmlns:a16="http://schemas.microsoft.com/office/drawing/2014/main" id="{BD36086E-1D57-15B5-EAC9-364FC5C9D5E6}"/>
              </a:ext>
            </a:extLst>
          </p:cNvPr>
          <p:cNvSpPr txBox="1"/>
          <p:nvPr/>
        </p:nvSpPr>
        <p:spPr>
          <a:xfrm>
            <a:off x="13014690" y="153521"/>
            <a:ext cx="741269" cy="369332"/>
          </a:xfrm>
          <a:prstGeom prst="rect">
            <a:avLst/>
          </a:prstGeom>
          <a:noFill/>
        </p:spPr>
        <p:txBody>
          <a:bodyPr wrap="square" rtlCol="0">
            <a:spAutoFit/>
          </a:bodyPr>
          <a:lstStyle/>
          <a:p>
            <a:r>
              <a:rPr lang="en-CA" dirty="0">
                <a:solidFill>
                  <a:schemeClr val="bg1">
                    <a:lumMod val="65000"/>
                  </a:schemeClr>
                </a:solidFill>
              </a:rPr>
              <a:t>1</a:t>
            </a:r>
          </a:p>
        </p:txBody>
      </p:sp>
    </p:spTree>
    <p:extLst>
      <p:ext uri="{BB962C8B-B14F-4D97-AF65-F5344CB8AC3E}">
        <p14:creationId xmlns:p14="http://schemas.microsoft.com/office/powerpoint/2010/main" val="25765570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83F2682-3751-0CC5-AD8B-8C7BB95803B3}"/>
            </a:ext>
          </a:extLst>
        </p:cNvPr>
        <p:cNvGrpSpPr/>
        <p:nvPr/>
      </p:nvGrpSpPr>
      <p:grpSpPr>
        <a:xfrm>
          <a:off x="0" y="0"/>
          <a:ext cx="0" cy="0"/>
          <a:chOff x="0" y="0"/>
          <a:chExt cx="0" cy="0"/>
        </a:xfrm>
      </p:grpSpPr>
      <p:pic>
        <p:nvPicPr>
          <p:cNvPr id="2" name="Picture 1" descr="The futuristic interface of a planet">
            <a:extLst>
              <a:ext uri="{FF2B5EF4-FFF2-40B4-BE49-F238E27FC236}">
                <a16:creationId xmlns:a16="http://schemas.microsoft.com/office/drawing/2014/main" id="{446918F6-39A7-D291-87E5-F67E2F78A03C}"/>
              </a:ext>
            </a:extLst>
          </p:cNvPr>
          <p:cNvPicPr>
            <a:picLocks noChangeAspect="1"/>
          </p:cNvPicPr>
          <p:nvPr/>
        </p:nvPicPr>
        <p:blipFill>
          <a:blip r:embed="rId2">
            <a:alphaModFix amt="30000"/>
            <a:extLst>
              <a:ext uri="{28A0092B-C50C-407E-A947-70E740481C1C}">
                <a14:useLocalDpi xmlns:a14="http://schemas.microsoft.com/office/drawing/2010/main" val="0"/>
              </a:ext>
            </a:extLst>
          </a:blip>
          <a:stretch>
            <a:fillRect/>
          </a:stretch>
        </p:blipFill>
        <p:spPr>
          <a:xfrm flipH="1">
            <a:off x="0" y="0"/>
            <a:ext cx="12192000" cy="6858000"/>
          </a:xfrm>
          <a:prstGeom prst="rect">
            <a:avLst/>
          </a:prstGeom>
          <a:scene3d>
            <a:camera prst="orthographicFront">
              <a:rot lat="0" lon="300000" rev="0"/>
            </a:camera>
            <a:lightRig rig="threePt" dir="t"/>
          </a:scene3d>
        </p:spPr>
      </p:pic>
      <p:grpSp>
        <p:nvGrpSpPr>
          <p:cNvPr id="11" name="Group 10">
            <a:extLst>
              <a:ext uri="{FF2B5EF4-FFF2-40B4-BE49-F238E27FC236}">
                <a16:creationId xmlns:a16="http://schemas.microsoft.com/office/drawing/2014/main" id="{5E7244EB-04CF-7A3D-1FD0-2AD871967F4B}"/>
              </a:ext>
            </a:extLst>
          </p:cNvPr>
          <p:cNvGrpSpPr/>
          <p:nvPr/>
        </p:nvGrpSpPr>
        <p:grpSpPr>
          <a:xfrm rot="16200000">
            <a:off x="-1992925" y="970665"/>
            <a:ext cx="5070670" cy="4916665"/>
            <a:chOff x="-1992925" y="970665"/>
            <a:chExt cx="5070670" cy="4916665"/>
          </a:xfrm>
        </p:grpSpPr>
        <p:sp>
          <p:nvSpPr>
            <p:cNvPr id="6" name="Flowchart: Summing Junction 5">
              <a:extLst>
                <a:ext uri="{FF2B5EF4-FFF2-40B4-BE49-F238E27FC236}">
                  <a16:creationId xmlns:a16="http://schemas.microsoft.com/office/drawing/2014/main" id="{3C7BFB78-E1A8-D99D-6C4A-F77D263B8595}"/>
                </a:ext>
              </a:extLst>
            </p:cNvPr>
            <p:cNvSpPr/>
            <p:nvPr/>
          </p:nvSpPr>
          <p:spPr>
            <a:xfrm rot="5400000">
              <a:off x="-1915923" y="893663"/>
              <a:ext cx="4916665" cy="5070670"/>
            </a:xfrm>
            <a:prstGeom prst="flowChartSummingJunction">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cap="rnd">
              <a:solidFill>
                <a:schemeClr val="bg1">
                  <a:alpha val="99000"/>
                </a:schemeClr>
              </a:solidFill>
              <a:round/>
            </a:ln>
            <a:effectLst>
              <a:outerShdw blurRad="152400" dist="38100" dir="3000000" sx="103000" sy="103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E4C2A901-C8F9-41BE-858A-1C1E7EBD3F48}"/>
                </a:ext>
              </a:extLst>
            </p:cNvPr>
            <p:cNvSpPr txBox="1"/>
            <p:nvPr/>
          </p:nvSpPr>
          <p:spPr>
            <a:xfrm rot="5400000">
              <a:off x="1260656" y="3168507"/>
              <a:ext cx="2005984" cy="523220"/>
            </a:xfrm>
            <a:prstGeom prst="rect">
              <a:avLst/>
            </a:prstGeom>
            <a:noFill/>
          </p:spPr>
          <p:txBody>
            <a:bodyPr vert="horz" wrap="square" rtlCol="0">
              <a:spAutoFit/>
            </a:bodyPr>
            <a:lstStyle/>
            <a:p>
              <a:r>
                <a:rPr lang="en-CA" sz="2800" dirty="0">
                  <a:solidFill>
                    <a:schemeClr val="bg1"/>
                  </a:solidFill>
                  <a:latin typeface="Arial Black" panose="020B0A04020102020204" pitchFamily="34" charset="0"/>
                </a:rPr>
                <a:t>CREATE</a:t>
              </a:r>
            </a:p>
          </p:txBody>
        </p:sp>
        <p:sp>
          <p:nvSpPr>
            <p:cNvPr id="8" name="TextBox 7">
              <a:extLst>
                <a:ext uri="{FF2B5EF4-FFF2-40B4-BE49-F238E27FC236}">
                  <a16:creationId xmlns:a16="http://schemas.microsoft.com/office/drawing/2014/main" id="{AA988BAC-CBA5-CAFA-0B30-6742681F9AB9}"/>
                </a:ext>
              </a:extLst>
            </p:cNvPr>
            <p:cNvSpPr txBox="1"/>
            <p:nvPr/>
          </p:nvSpPr>
          <p:spPr>
            <a:xfrm>
              <a:off x="-283531" y="1418573"/>
              <a:ext cx="2005984" cy="523220"/>
            </a:xfrm>
            <a:prstGeom prst="rect">
              <a:avLst/>
            </a:prstGeom>
            <a:noFill/>
          </p:spPr>
          <p:txBody>
            <a:bodyPr vert="horz" wrap="square" rtlCol="0">
              <a:spAutoFit/>
            </a:bodyPr>
            <a:lstStyle/>
            <a:p>
              <a:r>
                <a:rPr lang="en-CA" sz="2800" dirty="0">
                  <a:solidFill>
                    <a:schemeClr val="bg1"/>
                  </a:solidFill>
                  <a:latin typeface="Arial Black" panose="020B0A04020102020204" pitchFamily="34" charset="0"/>
                </a:rPr>
                <a:t>DELETE</a:t>
              </a:r>
            </a:p>
          </p:txBody>
        </p:sp>
        <p:sp>
          <p:nvSpPr>
            <p:cNvPr id="9" name="TextBox 8">
              <a:extLst>
                <a:ext uri="{FF2B5EF4-FFF2-40B4-BE49-F238E27FC236}">
                  <a16:creationId xmlns:a16="http://schemas.microsoft.com/office/drawing/2014/main" id="{9958C0F0-8AC7-FC35-38E5-D49F5C07D2D6}"/>
                </a:ext>
              </a:extLst>
            </p:cNvPr>
            <p:cNvSpPr txBox="1"/>
            <p:nvPr/>
          </p:nvSpPr>
          <p:spPr>
            <a:xfrm rot="10800000">
              <a:off x="-806729" y="5009087"/>
              <a:ext cx="2005984" cy="523220"/>
            </a:xfrm>
            <a:prstGeom prst="rect">
              <a:avLst/>
            </a:prstGeom>
            <a:noFill/>
          </p:spPr>
          <p:txBody>
            <a:bodyPr vert="horz" wrap="square" rtlCol="0">
              <a:spAutoFit/>
            </a:bodyPr>
            <a:lstStyle/>
            <a:p>
              <a:r>
                <a:rPr lang="en-CA" sz="2800" dirty="0">
                  <a:solidFill>
                    <a:schemeClr val="bg1"/>
                  </a:solidFill>
                  <a:latin typeface="Arial Black" panose="020B0A04020102020204" pitchFamily="34" charset="0"/>
                </a:rPr>
                <a:t>READ</a:t>
              </a:r>
            </a:p>
          </p:txBody>
        </p:sp>
        <p:sp>
          <p:nvSpPr>
            <p:cNvPr id="10" name="TextBox 9">
              <a:extLst>
                <a:ext uri="{FF2B5EF4-FFF2-40B4-BE49-F238E27FC236}">
                  <a16:creationId xmlns:a16="http://schemas.microsoft.com/office/drawing/2014/main" id="{D753CBAB-04C3-F9CB-AE94-B1466BB681FB}"/>
                </a:ext>
              </a:extLst>
            </p:cNvPr>
            <p:cNvSpPr txBox="1"/>
            <p:nvPr/>
          </p:nvSpPr>
          <p:spPr>
            <a:xfrm rot="16200000">
              <a:off x="-2261065" y="3058239"/>
              <a:ext cx="2005984" cy="523220"/>
            </a:xfrm>
            <a:prstGeom prst="rect">
              <a:avLst/>
            </a:prstGeom>
            <a:noFill/>
          </p:spPr>
          <p:txBody>
            <a:bodyPr vert="horz" wrap="square" rtlCol="0">
              <a:spAutoFit/>
            </a:bodyPr>
            <a:lstStyle/>
            <a:p>
              <a:r>
                <a:rPr lang="en-CA" sz="2800" dirty="0">
                  <a:solidFill>
                    <a:schemeClr val="bg1"/>
                  </a:solidFill>
                  <a:latin typeface="Arial Black" panose="020B0A04020102020204" pitchFamily="34" charset="0"/>
                </a:rPr>
                <a:t>UPDATE</a:t>
              </a:r>
            </a:p>
          </p:txBody>
        </p:sp>
      </p:grpSp>
      <p:sp useBgFill="1">
        <p:nvSpPr>
          <p:cNvPr id="7" name="Oval 6">
            <a:extLst>
              <a:ext uri="{FF2B5EF4-FFF2-40B4-BE49-F238E27FC236}">
                <a16:creationId xmlns:a16="http://schemas.microsoft.com/office/drawing/2014/main" id="{71C3A303-D3C2-E758-A4EF-C1004E5C69FB}"/>
              </a:ext>
            </a:extLst>
          </p:cNvPr>
          <p:cNvSpPr/>
          <p:nvPr/>
        </p:nvSpPr>
        <p:spPr>
          <a:xfrm rot="5400000">
            <a:off x="-769804" y="2141939"/>
            <a:ext cx="2593152" cy="2667002"/>
          </a:xfrm>
          <a:prstGeom prst="ellipse">
            <a:avLst/>
          </a:prstGeom>
          <a:effectLst>
            <a:outerShdw blurRad="152400" dist="38100" sx="103000" sy="103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5" name="Picture 14" descr="A computer screen shot of text&#10;&#10;Description automatically generated">
            <a:extLst>
              <a:ext uri="{FF2B5EF4-FFF2-40B4-BE49-F238E27FC236}">
                <a16:creationId xmlns:a16="http://schemas.microsoft.com/office/drawing/2014/main" id="{5F1F53D1-5FFC-4575-BE88-459EB89186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8650" y="893665"/>
            <a:ext cx="8167334" cy="5070670"/>
          </a:xfrm>
          <a:prstGeom prst="rect">
            <a:avLst/>
          </a:prstGeom>
          <a:ln>
            <a:solidFill>
              <a:schemeClr val="bg1"/>
            </a:solidFill>
          </a:ln>
        </p:spPr>
      </p:pic>
      <p:sp>
        <p:nvSpPr>
          <p:cNvPr id="17" name="TextBox 16">
            <a:extLst>
              <a:ext uri="{FF2B5EF4-FFF2-40B4-BE49-F238E27FC236}">
                <a16:creationId xmlns:a16="http://schemas.microsoft.com/office/drawing/2014/main" id="{C2A474C6-F811-872A-6751-469DB21A90AB}"/>
              </a:ext>
            </a:extLst>
          </p:cNvPr>
          <p:cNvSpPr txBox="1"/>
          <p:nvPr/>
        </p:nvSpPr>
        <p:spPr>
          <a:xfrm rot="5400000">
            <a:off x="71905" y="3141427"/>
            <a:ext cx="1895716" cy="707886"/>
          </a:xfrm>
          <a:prstGeom prst="rect">
            <a:avLst/>
          </a:prstGeom>
          <a:noFill/>
        </p:spPr>
        <p:txBody>
          <a:bodyPr vert="horz" wrap="square" rtlCol="0">
            <a:spAutoFit/>
          </a:bodyPr>
          <a:lstStyle/>
          <a:p>
            <a:r>
              <a:rPr lang="en-CA" sz="4000" dirty="0">
                <a:solidFill>
                  <a:schemeClr val="bg1"/>
                </a:solidFill>
                <a:latin typeface="Arial Black" panose="020B0A04020102020204" pitchFamily="34" charset="0"/>
              </a:rPr>
              <a:t>CRUD</a:t>
            </a:r>
          </a:p>
        </p:txBody>
      </p:sp>
      <p:sp>
        <p:nvSpPr>
          <p:cNvPr id="18" name="TextBox 17">
            <a:extLst>
              <a:ext uri="{FF2B5EF4-FFF2-40B4-BE49-F238E27FC236}">
                <a16:creationId xmlns:a16="http://schemas.microsoft.com/office/drawing/2014/main" id="{AFF8A975-6B67-5F87-E938-0C3CDEF99CCD}"/>
              </a:ext>
            </a:extLst>
          </p:cNvPr>
          <p:cNvSpPr txBox="1"/>
          <p:nvPr/>
        </p:nvSpPr>
        <p:spPr>
          <a:xfrm rot="5400000">
            <a:off x="-288775" y="3285153"/>
            <a:ext cx="1895716" cy="400110"/>
          </a:xfrm>
          <a:prstGeom prst="rect">
            <a:avLst/>
          </a:prstGeom>
          <a:noFill/>
        </p:spPr>
        <p:txBody>
          <a:bodyPr vert="horz" wrap="square" rtlCol="0">
            <a:spAutoFit/>
          </a:bodyPr>
          <a:lstStyle/>
          <a:p>
            <a:r>
              <a:rPr lang="en-CA" sz="2000" dirty="0">
                <a:solidFill>
                  <a:schemeClr val="bg1"/>
                </a:solidFill>
                <a:latin typeface="Arial Black" panose="020B0A04020102020204" pitchFamily="34" charset="0"/>
              </a:rPr>
              <a:t>FUNCTIONS</a:t>
            </a:r>
          </a:p>
        </p:txBody>
      </p:sp>
      <p:sp>
        <p:nvSpPr>
          <p:cNvPr id="20" name="TextBox 19">
            <a:extLst>
              <a:ext uri="{FF2B5EF4-FFF2-40B4-BE49-F238E27FC236}">
                <a16:creationId xmlns:a16="http://schemas.microsoft.com/office/drawing/2014/main" id="{5ECF482E-2A45-01FA-AE81-04CB4A483F7F}"/>
              </a:ext>
            </a:extLst>
          </p:cNvPr>
          <p:cNvSpPr txBox="1"/>
          <p:nvPr/>
        </p:nvSpPr>
        <p:spPr>
          <a:xfrm>
            <a:off x="10997408" y="153521"/>
            <a:ext cx="1060594" cy="369332"/>
          </a:xfrm>
          <a:prstGeom prst="rect">
            <a:avLst/>
          </a:prstGeom>
          <a:noFill/>
        </p:spPr>
        <p:txBody>
          <a:bodyPr wrap="square" rtlCol="0">
            <a:spAutoFit/>
          </a:bodyPr>
          <a:lstStyle/>
          <a:p>
            <a:r>
              <a:rPr lang="en-CA" dirty="0">
                <a:solidFill>
                  <a:schemeClr val="bg1">
                    <a:lumMod val="65000"/>
                  </a:schemeClr>
                </a:solidFill>
              </a:rPr>
              <a:t>Slide |  1</a:t>
            </a:r>
          </a:p>
        </p:txBody>
      </p:sp>
      <p:sp>
        <p:nvSpPr>
          <p:cNvPr id="21" name="TextBox 20">
            <a:extLst>
              <a:ext uri="{FF2B5EF4-FFF2-40B4-BE49-F238E27FC236}">
                <a16:creationId xmlns:a16="http://schemas.microsoft.com/office/drawing/2014/main" id="{558C0676-FC64-F7EF-2BC9-C91EBDAA7476}"/>
              </a:ext>
            </a:extLst>
          </p:cNvPr>
          <p:cNvSpPr txBox="1"/>
          <p:nvPr/>
        </p:nvSpPr>
        <p:spPr>
          <a:xfrm>
            <a:off x="11781124" y="153521"/>
            <a:ext cx="741269" cy="369332"/>
          </a:xfrm>
          <a:prstGeom prst="rect">
            <a:avLst/>
          </a:prstGeom>
          <a:noFill/>
        </p:spPr>
        <p:txBody>
          <a:bodyPr wrap="square" rtlCol="0">
            <a:spAutoFit/>
          </a:bodyPr>
          <a:lstStyle/>
          <a:p>
            <a:r>
              <a:rPr lang="en-CA" dirty="0">
                <a:solidFill>
                  <a:schemeClr val="bg1">
                    <a:lumMod val="65000"/>
                  </a:schemeClr>
                </a:solidFill>
              </a:rPr>
              <a:t>1 </a:t>
            </a:r>
          </a:p>
        </p:txBody>
      </p:sp>
      <p:sp>
        <p:nvSpPr>
          <p:cNvPr id="22" name="TextBox 21">
            <a:extLst>
              <a:ext uri="{FF2B5EF4-FFF2-40B4-BE49-F238E27FC236}">
                <a16:creationId xmlns:a16="http://schemas.microsoft.com/office/drawing/2014/main" id="{42F6B055-880E-2F48-6355-C4CB0C9F97FB}"/>
              </a:ext>
            </a:extLst>
          </p:cNvPr>
          <p:cNvSpPr txBox="1"/>
          <p:nvPr/>
        </p:nvSpPr>
        <p:spPr>
          <a:xfrm>
            <a:off x="11687367" y="-1476578"/>
            <a:ext cx="741269" cy="369332"/>
          </a:xfrm>
          <a:prstGeom prst="rect">
            <a:avLst/>
          </a:prstGeom>
          <a:noFill/>
        </p:spPr>
        <p:txBody>
          <a:bodyPr wrap="square" rtlCol="0">
            <a:spAutoFit/>
          </a:bodyPr>
          <a:lstStyle/>
          <a:p>
            <a:r>
              <a:rPr lang="en-CA" dirty="0">
                <a:solidFill>
                  <a:schemeClr val="bg1">
                    <a:lumMod val="65000"/>
                  </a:schemeClr>
                </a:solidFill>
              </a:rPr>
              <a:t>0 </a:t>
            </a:r>
          </a:p>
        </p:txBody>
      </p:sp>
      <p:sp>
        <p:nvSpPr>
          <p:cNvPr id="23" name="TextBox 22">
            <a:extLst>
              <a:ext uri="{FF2B5EF4-FFF2-40B4-BE49-F238E27FC236}">
                <a16:creationId xmlns:a16="http://schemas.microsoft.com/office/drawing/2014/main" id="{13482E7A-0D53-F611-223F-91B048A7F493}"/>
              </a:ext>
            </a:extLst>
          </p:cNvPr>
          <p:cNvSpPr txBox="1"/>
          <p:nvPr/>
        </p:nvSpPr>
        <p:spPr>
          <a:xfrm>
            <a:off x="13204852" y="153521"/>
            <a:ext cx="741269" cy="369332"/>
          </a:xfrm>
          <a:prstGeom prst="rect">
            <a:avLst/>
          </a:prstGeom>
          <a:noFill/>
        </p:spPr>
        <p:txBody>
          <a:bodyPr wrap="square" rtlCol="0">
            <a:spAutoFit/>
          </a:bodyPr>
          <a:lstStyle/>
          <a:p>
            <a:r>
              <a:rPr lang="en-CA" dirty="0">
                <a:solidFill>
                  <a:schemeClr val="bg1">
                    <a:lumMod val="65000"/>
                  </a:schemeClr>
                </a:solidFill>
              </a:rPr>
              <a:t>2 </a:t>
            </a:r>
          </a:p>
        </p:txBody>
      </p:sp>
    </p:spTree>
    <p:extLst>
      <p:ext uri="{BB962C8B-B14F-4D97-AF65-F5344CB8AC3E}">
        <p14:creationId xmlns:p14="http://schemas.microsoft.com/office/powerpoint/2010/main" val="35807289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AFEC66C-28B4-F6BD-6959-9BDE6B817D0C}"/>
            </a:ext>
          </a:extLst>
        </p:cNvPr>
        <p:cNvGrpSpPr/>
        <p:nvPr/>
      </p:nvGrpSpPr>
      <p:grpSpPr>
        <a:xfrm>
          <a:off x="0" y="0"/>
          <a:ext cx="0" cy="0"/>
          <a:chOff x="0" y="0"/>
          <a:chExt cx="0" cy="0"/>
        </a:xfrm>
      </p:grpSpPr>
      <p:pic>
        <p:nvPicPr>
          <p:cNvPr id="2" name="Picture 1" descr="The futuristic interface of a planet">
            <a:extLst>
              <a:ext uri="{FF2B5EF4-FFF2-40B4-BE49-F238E27FC236}">
                <a16:creationId xmlns:a16="http://schemas.microsoft.com/office/drawing/2014/main" id="{B464978F-CD8D-C8A8-F7F2-9508EAD5751B}"/>
              </a:ext>
            </a:extLst>
          </p:cNvPr>
          <p:cNvPicPr>
            <a:picLocks noChangeAspect="1"/>
          </p:cNvPicPr>
          <p:nvPr/>
        </p:nvPicPr>
        <p:blipFill>
          <a:blip r:embed="rId2">
            <a:alphaModFix amt="30000"/>
            <a:extLst>
              <a:ext uri="{28A0092B-C50C-407E-A947-70E740481C1C}">
                <a14:useLocalDpi xmlns:a14="http://schemas.microsoft.com/office/drawing/2010/main" val="0"/>
              </a:ext>
            </a:extLst>
          </a:blip>
          <a:stretch>
            <a:fillRect/>
          </a:stretch>
        </p:blipFill>
        <p:spPr>
          <a:xfrm flipH="1">
            <a:off x="0" y="0"/>
            <a:ext cx="12192000" cy="6858000"/>
          </a:xfrm>
          <a:prstGeom prst="rect">
            <a:avLst/>
          </a:prstGeom>
          <a:scene3d>
            <a:camera prst="orthographicFront">
              <a:rot lat="0" lon="300000" rev="0"/>
            </a:camera>
            <a:lightRig rig="threePt" dir="t"/>
          </a:scene3d>
        </p:spPr>
      </p:pic>
      <p:grpSp>
        <p:nvGrpSpPr>
          <p:cNvPr id="11" name="Group 10">
            <a:extLst>
              <a:ext uri="{FF2B5EF4-FFF2-40B4-BE49-F238E27FC236}">
                <a16:creationId xmlns:a16="http://schemas.microsoft.com/office/drawing/2014/main" id="{4518324C-92C5-701A-AC6E-BA13100A472D}"/>
              </a:ext>
            </a:extLst>
          </p:cNvPr>
          <p:cNvGrpSpPr/>
          <p:nvPr/>
        </p:nvGrpSpPr>
        <p:grpSpPr>
          <a:xfrm rot="10800000">
            <a:off x="-1992925" y="970665"/>
            <a:ext cx="5070670" cy="4916665"/>
            <a:chOff x="-1992925" y="970665"/>
            <a:chExt cx="5070670" cy="4916665"/>
          </a:xfrm>
        </p:grpSpPr>
        <p:sp>
          <p:nvSpPr>
            <p:cNvPr id="6" name="Flowchart: Summing Junction 5">
              <a:extLst>
                <a:ext uri="{FF2B5EF4-FFF2-40B4-BE49-F238E27FC236}">
                  <a16:creationId xmlns:a16="http://schemas.microsoft.com/office/drawing/2014/main" id="{9B801822-A60B-3023-AFA2-7009C0CC9A36}"/>
                </a:ext>
              </a:extLst>
            </p:cNvPr>
            <p:cNvSpPr/>
            <p:nvPr/>
          </p:nvSpPr>
          <p:spPr>
            <a:xfrm rot="5400000">
              <a:off x="-1915923" y="893663"/>
              <a:ext cx="4916665" cy="5070670"/>
            </a:xfrm>
            <a:prstGeom prst="flowChartSummingJunction">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cap="rnd">
              <a:solidFill>
                <a:schemeClr val="bg1">
                  <a:alpha val="99000"/>
                </a:schemeClr>
              </a:solidFill>
              <a:round/>
            </a:ln>
            <a:effectLst>
              <a:outerShdw blurRad="152400" dist="38100" dir="3000000" sx="103000" sy="103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BF05B639-61C6-9681-6801-3C5AC4D87147}"/>
                </a:ext>
              </a:extLst>
            </p:cNvPr>
            <p:cNvSpPr txBox="1"/>
            <p:nvPr/>
          </p:nvSpPr>
          <p:spPr>
            <a:xfrm rot="5400000">
              <a:off x="1260656" y="3168507"/>
              <a:ext cx="2005984" cy="523220"/>
            </a:xfrm>
            <a:prstGeom prst="rect">
              <a:avLst/>
            </a:prstGeom>
            <a:noFill/>
          </p:spPr>
          <p:txBody>
            <a:bodyPr vert="horz" wrap="square" rtlCol="0">
              <a:spAutoFit/>
            </a:bodyPr>
            <a:lstStyle/>
            <a:p>
              <a:r>
                <a:rPr lang="en-CA" sz="2800" dirty="0">
                  <a:solidFill>
                    <a:schemeClr val="bg1"/>
                  </a:solidFill>
                  <a:latin typeface="Arial Black" panose="020B0A04020102020204" pitchFamily="34" charset="0"/>
                </a:rPr>
                <a:t>CREATE</a:t>
              </a:r>
            </a:p>
          </p:txBody>
        </p:sp>
        <p:sp>
          <p:nvSpPr>
            <p:cNvPr id="8" name="TextBox 7">
              <a:extLst>
                <a:ext uri="{FF2B5EF4-FFF2-40B4-BE49-F238E27FC236}">
                  <a16:creationId xmlns:a16="http://schemas.microsoft.com/office/drawing/2014/main" id="{10CA6409-1B2F-7A87-D638-63F478FCC005}"/>
                </a:ext>
              </a:extLst>
            </p:cNvPr>
            <p:cNvSpPr txBox="1"/>
            <p:nvPr/>
          </p:nvSpPr>
          <p:spPr>
            <a:xfrm>
              <a:off x="-283531" y="1418573"/>
              <a:ext cx="2005984" cy="523220"/>
            </a:xfrm>
            <a:prstGeom prst="rect">
              <a:avLst/>
            </a:prstGeom>
            <a:noFill/>
          </p:spPr>
          <p:txBody>
            <a:bodyPr vert="horz" wrap="square" rtlCol="0">
              <a:spAutoFit/>
            </a:bodyPr>
            <a:lstStyle/>
            <a:p>
              <a:r>
                <a:rPr lang="en-CA" sz="2800" dirty="0">
                  <a:solidFill>
                    <a:schemeClr val="bg1"/>
                  </a:solidFill>
                  <a:latin typeface="Arial Black" panose="020B0A04020102020204" pitchFamily="34" charset="0"/>
                </a:rPr>
                <a:t>DELETE</a:t>
              </a:r>
            </a:p>
          </p:txBody>
        </p:sp>
        <p:sp>
          <p:nvSpPr>
            <p:cNvPr id="9" name="TextBox 8">
              <a:extLst>
                <a:ext uri="{FF2B5EF4-FFF2-40B4-BE49-F238E27FC236}">
                  <a16:creationId xmlns:a16="http://schemas.microsoft.com/office/drawing/2014/main" id="{24D253A0-8F08-0DC8-913A-D29C822162DF}"/>
                </a:ext>
              </a:extLst>
            </p:cNvPr>
            <p:cNvSpPr txBox="1"/>
            <p:nvPr/>
          </p:nvSpPr>
          <p:spPr>
            <a:xfrm rot="10800000">
              <a:off x="-806729" y="5009087"/>
              <a:ext cx="2005984" cy="523220"/>
            </a:xfrm>
            <a:prstGeom prst="rect">
              <a:avLst/>
            </a:prstGeom>
            <a:noFill/>
          </p:spPr>
          <p:txBody>
            <a:bodyPr vert="horz" wrap="square" rtlCol="0">
              <a:spAutoFit/>
            </a:bodyPr>
            <a:lstStyle/>
            <a:p>
              <a:r>
                <a:rPr lang="en-CA" sz="2800" dirty="0">
                  <a:solidFill>
                    <a:schemeClr val="bg1"/>
                  </a:solidFill>
                  <a:latin typeface="Arial Black" panose="020B0A04020102020204" pitchFamily="34" charset="0"/>
                </a:rPr>
                <a:t>READ</a:t>
              </a:r>
            </a:p>
          </p:txBody>
        </p:sp>
        <p:sp>
          <p:nvSpPr>
            <p:cNvPr id="10" name="TextBox 9">
              <a:extLst>
                <a:ext uri="{FF2B5EF4-FFF2-40B4-BE49-F238E27FC236}">
                  <a16:creationId xmlns:a16="http://schemas.microsoft.com/office/drawing/2014/main" id="{279A630D-5CCC-21C6-2024-E3E576BF3B98}"/>
                </a:ext>
              </a:extLst>
            </p:cNvPr>
            <p:cNvSpPr txBox="1"/>
            <p:nvPr/>
          </p:nvSpPr>
          <p:spPr>
            <a:xfrm rot="16200000">
              <a:off x="-2261065" y="3058239"/>
              <a:ext cx="2005984" cy="523220"/>
            </a:xfrm>
            <a:prstGeom prst="rect">
              <a:avLst/>
            </a:prstGeom>
            <a:noFill/>
          </p:spPr>
          <p:txBody>
            <a:bodyPr vert="horz" wrap="square" rtlCol="0">
              <a:spAutoFit/>
            </a:bodyPr>
            <a:lstStyle/>
            <a:p>
              <a:r>
                <a:rPr lang="en-CA" sz="2800" dirty="0">
                  <a:solidFill>
                    <a:schemeClr val="bg1"/>
                  </a:solidFill>
                  <a:latin typeface="Arial Black" panose="020B0A04020102020204" pitchFamily="34" charset="0"/>
                </a:rPr>
                <a:t>UPDATE</a:t>
              </a:r>
            </a:p>
          </p:txBody>
        </p:sp>
      </p:grpSp>
      <p:sp useBgFill="1">
        <p:nvSpPr>
          <p:cNvPr id="7" name="Oval 6">
            <a:extLst>
              <a:ext uri="{FF2B5EF4-FFF2-40B4-BE49-F238E27FC236}">
                <a16:creationId xmlns:a16="http://schemas.microsoft.com/office/drawing/2014/main" id="{BADB521B-E296-E768-8075-078F003F4D4C}"/>
              </a:ext>
            </a:extLst>
          </p:cNvPr>
          <p:cNvSpPr/>
          <p:nvPr/>
        </p:nvSpPr>
        <p:spPr>
          <a:xfrm rot="5400000">
            <a:off x="-769804" y="2141939"/>
            <a:ext cx="2593152" cy="2667002"/>
          </a:xfrm>
          <a:prstGeom prst="ellipse">
            <a:avLst/>
          </a:prstGeom>
          <a:effectLst>
            <a:outerShdw blurRad="152400" dist="38100" sx="103000" sy="103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3" name="Picture 12">
            <a:extLst>
              <a:ext uri="{FF2B5EF4-FFF2-40B4-BE49-F238E27FC236}">
                <a16:creationId xmlns:a16="http://schemas.microsoft.com/office/drawing/2014/main" id="{73269AF8-A4F9-E705-2B87-7B96437403B8}"/>
              </a:ext>
            </a:extLst>
          </p:cNvPr>
          <p:cNvPicPr>
            <a:picLocks noChangeAspect="1"/>
          </p:cNvPicPr>
          <p:nvPr/>
        </p:nvPicPr>
        <p:blipFill>
          <a:blip r:embed="rId3"/>
          <a:stretch>
            <a:fillRect/>
          </a:stretch>
        </p:blipFill>
        <p:spPr>
          <a:xfrm>
            <a:off x="3411232" y="920680"/>
            <a:ext cx="8123624" cy="5014395"/>
          </a:xfrm>
          <a:prstGeom prst="rect">
            <a:avLst/>
          </a:prstGeom>
          <a:ln>
            <a:solidFill>
              <a:schemeClr val="bg1"/>
            </a:solidFill>
          </a:ln>
        </p:spPr>
      </p:pic>
      <p:sp>
        <p:nvSpPr>
          <p:cNvPr id="14" name="TextBox 13">
            <a:extLst>
              <a:ext uri="{FF2B5EF4-FFF2-40B4-BE49-F238E27FC236}">
                <a16:creationId xmlns:a16="http://schemas.microsoft.com/office/drawing/2014/main" id="{8B2A406B-58C3-BE21-6993-E5FA7BDE0585}"/>
              </a:ext>
            </a:extLst>
          </p:cNvPr>
          <p:cNvSpPr txBox="1"/>
          <p:nvPr/>
        </p:nvSpPr>
        <p:spPr>
          <a:xfrm rot="5400000">
            <a:off x="71905" y="3141427"/>
            <a:ext cx="1895716" cy="707886"/>
          </a:xfrm>
          <a:prstGeom prst="rect">
            <a:avLst/>
          </a:prstGeom>
          <a:noFill/>
        </p:spPr>
        <p:txBody>
          <a:bodyPr vert="horz" wrap="square" rtlCol="0">
            <a:spAutoFit/>
          </a:bodyPr>
          <a:lstStyle/>
          <a:p>
            <a:r>
              <a:rPr lang="en-CA" sz="4000" dirty="0">
                <a:solidFill>
                  <a:schemeClr val="bg1"/>
                </a:solidFill>
                <a:latin typeface="Arial Black" panose="020B0A04020102020204" pitchFamily="34" charset="0"/>
              </a:rPr>
              <a:t>CRUD</a:t>
            </a:r>
          </a:p>
        </p:txBody>
      </p:sp>
      <p:sp>
        <p:nvSpPr>
          <p:cNvPr id="15" name="TextBox 14">
            <a:extLst>
              <a:ext uri="{FF2B5EF4-FFF2-40B4-BE49-F238E27FC236}">
                <a16:creationId xmlns:a16="http://schemas.microsoft.com/office/drawing/2014/main" id="{935585E3-E351-F109-98B9-81E67745D8A1}"/>
              </a:ext>
            </a:extLst>
          </p:cNvPr>
          <p:cNvSpPr txBox="1"/>
          <p:nvPr/>
        </p:nvSpPr>
        <p:spPr>
          <a:xfrm rot="5400000">
            <a:off x="-288775" y="3285153"/>
            <a:ext cx="1895716" cy="400110"/>
          </a:xfrm>
          <a:prstGeom prst="rect">
            <a:avLst/>
          </a:prstGeom>
          <a:noFill/>
        </p:spPr>
        <p:txBody>
          <a:bodyPr vert="horz" wrap="square" rtlCol="0">
            <a:spAutoFit/>
          </a:bodyPr>
          <a:lstStyle/>
          <a:p>
            <a:r>
              <a:rPr lang="en-CA" sz="2000" dirty="0">
                <a:solidFill>
                  <a:schemeClr val="bg1"/>
                </a:solidFill>
                <a:latin typeface="Arial Black" panose="020B0A04020102020204" pitchFamily="34" charset="0"/>
              </a:rPr>
              <a:t>FUNCTIONS</a:t>
            </a:r>
          </a:p>
        </p:txBody>
      </p:sp>
      <p:sp>
        <p:nvSpPr>
          <p:cNvPr id="22" name="TextBox 21">
            <a:extLst>
              <a:ext uri="{FF2B5EF4-FFF2-40B4-BE49-F238E27FC236}">
                <a16:creationId xmlns:a16="http://schemas.microsoft.com/office/drawing/2014/main" id="{7C3636F0-9536-2262-EBB6-9EFC0B88FBC8}"/>
              </a:ext>
            </a:extLst>
          </p:cNvPr>
          <p:cNvSpPr txBox="1"/>
          <p:nvPr/>
        </p:nvSpPr>
        <p:spPr>
          <a:xfrm>
            <a:off x="10997408" y="153521"/>
            <a:ext cx="1060594" cy="369332"/>
          </a:xfrm>
          <a:prstGeom prst="rect">
            <a:avLst/>
          </a:prstGeom>
          <a:noFill/>
        </p:spPr>
        <p:txBody>
          <a:bodyPr wrap="square" rtlCol="0">
            <a:spAutoFit/>
          </a:bodyPr>
          <a:lstStyle/>
          <a:p>
            <a:r>
              <a:rPr lang="en-CA" dirty="0">
                <a:solidFill>
                  <a:schemeClr val="bg1">
                    <a:lumMod val="65000"/>
                  </a:schemeClr>
                </a:solidFill>
              </a:rPr>
              <a:t>Slide |  1</a:t>
            </a:r>
          </a:p>
        </p:txBody>
      </p:sp>
      <p:sp>
        <p:nvSpPr>
          <p:cNvPr id="23" name="TextBox 22">
            <a:extLst>
              <a:ext uri="{FF2B5EF4-FFF2-40B4-BE49-F238E27FC236}">
                <a16:creationId xmlns:a16="http://schemas.microsoft.com/office/drawing/2014/main" id="{D990576A-E8E5-CB31-576E-63310DB38C8C}"/>
              </a:ext>
            </a:extLst>
          </p:cNvPr>
          <p:cNvSpPr txBox="1"/>
          <p:nvPr/>
        </p:nvSpPr>
        <p:spPr>
          <a:xfrm>
            <a:off x="11781124" y="153521"/>
            <a:ext cx="741269" cy="369332"/>
          </a:xfrm>
          <a:prstGeom prst="rect">
            <a:avLst/>
          </a:prstGeom>
          <a:noFill/>
        </p:spPr>
        <p:txBody>
          <a:bodyPr wrap="square" rtlCol="0">
            <a:spAutoFit/>
          </a:bodyPr>
          <a:lstStyle/>
          <a:p>
            <a:r>
              <a:rPr lang="en-CA" dirty="0">
                <a:solidFill>
                  <a:schemeClr val="bg1">
                    <a:lumMod val="65000"/>
                  </a:schemeClr>
                </a:solidFill>
              </a:rPr>
              <a:t>2 </a:t>
            </a:r>
          </a:p>
        </p:txBody>
      </p:sp>
      <p:sp>
        <p:nvSpPr>
          <p:cNvPr id="24" name="TextBox 23">
            <a:extLst>
              <a:ext uri="{FF2B5EF4-FFF2-40B4-BE49-F238E27FC236}">
                <a16:creationId xmlns:a16="http://schemas.microsoft.com/office/drawing/2014/main" id="{6BF9BAFE-3D8F-CB84-1D59-98B44C710C7E}"/>
              </a:ext>
            </a:extLst>
          </p:cNvPr>
          <p:cNvSpPr txBox="1"/>
          <p:nvPr/>
        </p:nvSpPr>
        <p:spPr>
          <a:xfrm>
            <a:off x="13204852" y="153521"/>
            <a:ext cx="741269" cy="369332"/>
          </a:xfrm>
          <a:prstGeom prst="rect">
            <a:avLst/>
          </a:prstGeom>
          <a:noFill/>
        </p:spPr>
        <p:txBody>
          <a:bodyPr wrap="square" rtlCol="0">
            <a:spAutoFit/>
          </a:bodyPr>
          <a:lstStyle/>
          <a:p>
            <a:r>
              <a:rPr lang="en-CA" dirty="0">
                <a:solidFill>
                  <a:schemeClr val="bg1">
                    <a:lumMod val="65000"/>
                  </a:schemeClr>
                </a:solidFill>
              </a:rPr>
              <a:t>3 </a:t>
            </a:r>
          </a:p>
        </p:txBody>
      </p:sp>
      <p:sp>
        <p:nvSpPr>
          <p:cNvPr id="25" name="TextBox 24">
            <a:extLst>
              <a:ext uri="{FF2B5EF4-FFF2-40B4-BE49-F238E27FC236}">
                <a16:creationId xmlns:a16="http://schemas.microsoft.com/office/drawing/2014/main" id="{D1F78B37-8232-2B8A-6FE3-D0694F722AEA}"/>
              </a:ext>
            </a:extLst>
          </p:cNvPr>
          <p:cNvSpPr txBox="1"/>
          <p:nvPr/>
        </p:nvSpPr>
        <p:spPr>
          <a:xfrm>
            <a:off x="11687367" y="-767159"/>
            <a:ext cx="741269" cy="369332"/>
          </a:xfrm>
          <a:prstGeom prst="rect">
            <a:avLst/>
          </a:prstGeom>
          <a:noFill/>
        </p:spPr>
        <p:txBody>
          <a:bodyPr wrap="square" rtlCol="0">
            <a:spAutoFit/>
          </a:bodyPr>
          <a:lstStyle/>
          <a:p>
            <a:r>
              <a:rPr lang="en-CA" dirty="0">
                <a:solidFill>
                  <a:schemeClr val="bg1">
                    <a:lumMod val="65000"/>
                  </a:schemeClr>
                </a:solidFill>
              </a:rPr>
              <a:t>1 </a:t>
            </a:r>
          </a:p>
        </p:txBody>
      </p:sp>
    </p:spTree>
    <p:extLst>
      <p:ext uri="{BB962C8B-B14F-4D97-AF65-F5344CB8AC3E}">
        <p14:creationId xmlns:p14="http://schemas.microsoft.com/office/powerpoint/2010/main" val="25912883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9796B8C-B788-0F92-04AA-BD19246DBF07}"/>
            </a:ext>
          </a:extLst>
        </p:cNvPr>
        <p:cNvGrpSpPr/>
        <p:nvPr/>
      </p:nvGrpSpPr>
      <p:grpSpPr>
        <a:xfrm>
          <a:off x="0" y="0"/>
          <a:ext cx="0" cy="0"/>
          <a:chOff x="0" y="0"/>
          <a:chExt cx="0" cy="0"/>
        </a:xfrm>
      </p:grpSpPr>
      <p:pic>
        <p:nvPicPr>
          <p:cNvPr id="2" name="Picture 1" descr="The futuristic interface of a planet">
            <a:extLst>
              <a:ext uri="{FF2B5EF4-FFF2-40B4-BE49-F238E27FC236}">
                <a16:creationId xmlns:a16="http://schemas.microsoft.com/office/drawing/2014/main" id="{47C42B20-4C73-057A-92C5-CD1AD684C697}"/>
              </a:ext>
            </a:extLst>
          </p:cNvPr>
          <p:cNvPicPr>
            <a:picLocks noChangeAspect="1"/>
          </p:cNvPicPr>
          <p:nvPr/>
        </p:nvPicPr>
        <p:blipFill>
          <a:blip r:embed="rId2">
            <a:alphaModFix amt="30000"/>
            <a:extLst>
              <a:ext uri="{28A0092B-C50C-407E-A947-70E740481C1C}">
                <a14:useLocalDpi xmlns:a14="http://schemas.microsoft.com/office/drawing/2010/main" val="0"/>
              </a:ext>
            </a:extLst>
          </a:blip>
          <a:stretch>
            <a:fillRect/>
          </a:stretch>
        </p:blipFill>
        <p:spPr>
          <a:xfrm flipH="1">
            <a:off x="0" y="0"/>
            <a:ext cx="12192000" cy="6858000"/>
          </a:xfrm>
          <a:prstGeom prst="rect">
            <a:avLst/>
          </a:prstGeom>
          <a:scene3d>
            <a:camera prst="orthographicFront">
              <a:rot lat="0" lon="300000" rev="0"/>
            </a:camera>
            <a:lightRig rig="threePt" dir="t"/>
          </a:scene3d>
        </p:spPr>
      </p:pic>
      <p:grpSp>
        <p:nvGrpSpPr>
          <p:cNvPr id="11" name="Group 10">
            <a:extLst>
              <a:ext uri="{FF2B5EF4-FFF2-40B4-BE49-F238E27FC236}">
                <a16:creationId xmlns:a16="http://schemas.microsoft.com/office/drawing/2014/main" id="{ADC261C5-8B38-98B7-6319-CB53FEE252A2}"/>
              </a:ext>
            </a:extLst>
          </p:cNvPr>
          <p:cNvGrpSpPr/>
          <p:nvPr/>
        </p:nvGrpSpPr>
        <p:grpSpPr>
          <a:xfrm rot="5400000">
            <a:off x="-1992925" y="970665"/>
            <a:ext cx="5070670" cy="4916665"/>
            <a:chOff x="-1992925" y="970665"/>
            <a:chExt cx="5070670" cy="4916665"/>
          </a:xfrm>
        </p:grpSpPr>
        <p:sp>
          <p:nvSpPr>
            <p:cNvPr id="6" name="Flowchart: Summing Junction 5">
              <a:extLst>
                <a:ext uri="{FF2B5EF4-FFF2-40B4-BE49-F238E27FC236}">
                  <a16:creationId xmlns:a16="http://schemas.microsoft.com/office/drawing/2014/main" id="{72C149E3-7CD5-4257-3129-677F1095636B}"/>
                </a:ext>
              </a:extLst>
            </p:cNvPr>
            <p:cNvSpPr/>
            <p:nvPr/>
          </p:nvSpPr>
          <p:spPr>
            <a:xfrm rot="5400000">
              <a:off x="-1915923" y="893663"/>
              <a:ext cx="4916665" cy="5070670"/>
            </a:xfrm>
            <a:prstGeom prst="flowChartSummingJunction">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cap="rnd">
              <a:solidFill>
                <a:schemeClr val="bg1">
                  <a:alpha val="99000"/>
                </a:schemeClr>
              </a:solidFill>
              <a:round/>
            </a:ln>
            <a:effectLst>
              <a:outerShdw blurRad="152400" dist="38100" dir="3000000" sx="103000" sy="103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ECD87EC-043E-284D-1216-77230C52E36E}"/>
                </a:ext>
              </a:extLst>
            </p:cNvPr>
            <p:cNvSpPr txBox="1"/>
            <p:nvPr/>
          </p:nvSpPr>
          <p:spPr>
            <a:xfrm rot="5400000">
              <a:off x="1260656" y="3168507"/>
              <a:ext cx="2005984" cy="523220"/>
            </a:xfrm>
            <a:prstGeom prst="rect">
              <a:avLst/>
            </a:prstGeom>
            <a:noFill/>
          </p:spPr>
          <p:txBody>
            <a:bodyPr vert="horz" wrap="square" rtlCol="0">
              <a:spAutoFit/>
            </a:bodyPr>
            <a:lstStyle/>
            <a:p>
              <a:r>
                <a:rPr lang="en-CA" sz="2800" dirty="0">
                  <a:solidFill>
                    <a:schemeClr val="bg1"/>
                  </a:solidFill>
                  <a:latin typeface="Arial Black" panose="020B0A04020102020204" pitchFamily="34" charset="0"/>
                </a:rPr>
                <a:t>CREATE</a:t>
              </a:r>
            </a:p>
          </p:txBody>
        </p:sp>
        <p:sp>
          <p:nvSpPr>
            <p:cNvPr id="8" name="TextBox 7">
              <a:extLst>
                <a:ext uri="{FF2B5EF4-FFF2-40B4-BE49-F238E27FC236}">
                  <a16:creationId xmlns:a16="http://schemas.microsoft.com/office/drawing/2014/main" id="{1B803261-6C17-8C3D-1D00-77B249DCAC6F}"/>
                </a:ext>
              </a:extLst>
            </p:cNvPr>
            <p:cNvSpPr txBox="1"/>
            <p:nvPr/>
          </p:nvSpPr>
          <p:spPr>
            <a:xfrm>
              <a:off x="-283531" y="1418573"/>
              <a:ext cx="2005984" cy="523220"/>
            </a:xfrm>
            <a:prstGeom prst="rect">
              <a:avLst/>
            </a:prstGeom>
            <a:noFill/>
          </p:spPr>
          <p:txBody>
            <a:bodyPr vert="horz" wrap="square" rtlCol="0">
              <a:spAutoFit/>
            </a:bodyPr>
            <a:lstStyle/>
            <a:p>
              <a:r>
                <a:rPr lang="en-CA" sz="2800" dirty="0">
                  <a:solidFill>
                    <a:schemeClr val="bg1"/>
                  </a:solidFill>
                  <a:latin typeface="Arial Black" panose="020B0A04020102020204" pitchFamily="34" charset="0"/>
                </a:rPr>
                <a:t>DELETE</a:t>
              </a:r>
            </a:p>
          </p:txBody>
        </p:sp>
        <p:sp>
          <p:nvSpPr>
            <p:cNvPr id="9" name="TextBox 8">
              <a:extLst>
                <a:ext uri="{FF2B5EF4-FFF2-40B4-BE49-F238E27FC236}">
                  <a16:creationId xmlns:a16="http://schemas.microsoft.com/office/drawing/2014/main" id="{571A846E-DC94-27DE-BE8D-0A412C3AF5F9}"/>
                </a:ext>
              </a:extLst>
            </p:cNvPr>
            <p:cNvSpPr txBox="1"/>
            <p:nvPr/>
          </p:nvSpPr>
          <p:spPr>
            <a:xfrm rot="10800000">
              <a:off x="-806729" y="5009087"/>
              <a:ext cx="2005984" cy="523220"/>
            </a:xfrm>
            <a:prstGeom prst="rect">
              <a:avLst/>
            </a:prstGeom>
            <a:noFill/>
          </p:spPr>
          <p:txBody>
            <a:bodyPr vert="horz" wrap="square" rtlCol="0">
              <a:spAutoFit/>
            </a:bodyPr>
            <a:lstStyle/>
            <a:p>
              <a:r>
                <a:rPr lang="en-CA" sz="2800" dirty="0">
                  <a:solidFill>
                    <a:schemeClr val="bg1"/>
                  </a:solidFill>
                  <a:latin typeface="Arial Black" panose="020B0A04020102020204" pitchFamily="34" charset="0"/>
                </a:rPr>
                <a:t>READ</a:t>
              </a:r>
            </a:p>
          </p:txBody>
        </p:sp>
        <p:sp>
          <p:nvSpPr>
            <p:cNvPr id="10" name="TextBox 9">
              <a:extLst>
                <a:ext uri="{FF2B5EF4-FFF2-40B4-BE49-F238E27FC236}">
                  <a16:creationId xmlns:a16="http://schemas.microsoft.com/office/drawing/2014/main" id="{6F2B7B48-43DB-5069-457F-C2A84FCABEDF}"/>
                </a:ext>
              </a:extLst>
            </p:cNvPr>
            <p:cNvSpPr txBox="1"/>
            <p:nvPr/>
          </p:nvSpPr>
          <p:spPr>
            <a:xfrm rot="16200000">
              <a:off x="-2261065" y="3058239"/>
              <a:ext cx="2005984" cy="523220"/>
            </a:xfrm>
            <a:prstGeom prst="rect">
              <a:avLst/>
            </a:prstGeom>
            <a:noFill/>
          </p:spPr>
          <p:txBody>
            <a:bodyPr vert="horz" wrap="square" rtlCol="0">
              <a:spAutoFit/>
            </a:bodyPr>
            <a:lstStyle/>
            <a:p>
              <a:r>
                <a:rPr lang="en-CA" sz="2800" dirty="0">
                  <a:solidFill>
                    <a:schemeClr val="bg1"/>
                  </a:solidFill>
                  <a:latin typeface="Arial Black" panose="020B0A04020102020204" pitchFamily="34" charset="0"/>
                </a:rPr>
                <a:t>UPDATE</a:t>
              </a:r>
            </a:p>
          </p:txBody>
        </p:sp>
      </p:grpSp>
      <p:sp useBgFill="1">
        <p:nvSpPr>
          <p:cNvPr id="7" name="Oval 6">
            <a:extLst>
              <a:ext uri="{FF2B5EF4-FFF2-40B4-BE49-F238E27FC236}">
                <a16:creationId xmlns:a16="http://schemas.microsoft.com/office/drawing/2014/main" id="{6938127E-9A59-44B3-95BF-C70C23C633C7}"/>
              </a:ext>
            </a:extLst>
          </p:cNvPr>
          <p:cNvSpPr/>
          <p:nvPr/>
        </p:nvSpPr>
        <p:spPr>
          <a:xfrm rot="5400000">
            <a:off x="-769804" y="2141939"/>
            <a:ext cx="2593152" cy="2667002"/>
          </a:xfrm>
          <a:prstGeom prst="ellipse">
            <a:avLst/>
          </a:prstGeom>
          <a:effectLst>
            <a:outerShdw blurRad="152400" dist="38100" sx="103000" sy="103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 name="Picture 13" descr="A computer screen shot of text&#10;&#10;Description automatically generated">
            <a:extLst>
              <a:ext uri="{FF2B5EF4-FFF2-40B4-BE49-F238E27FC236}">
                <a16:creationId xmlns:a16="http://schemas.microsoft.com/office/drawing/2014/main" id="{70FB004D-6461-9609-D875-38A1193B2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6197" y="737848"/>
            <a:ext cx="7730917" cy="5599230"/>
          </a:xfrm>
          <a:prstGeom prst="rect">
            <a:avLst/>
          </a:prstGeom>
          <a:solidFill>
            <a:schemeClr val="bg1"/>
          </a:solidFill>
          <a:ln>
            <a:solidFill>
              <a:schemeClr val="bg1"/>
            </a:solidFill>
          </a:ln>
        </p:spPr>
      </p:pic>
      <p:sp>
        <p:nvSpPr>
          <p:cNvPr id="18" name="TextBox 17">
            <a:extLst>
              <a:ext uri="{FF2B5EF4-FFF2-40B4-BE49-F238E27FC236}">
                <a16:creationId xmlns:a16="http://schemas.microsoft.com/office/drawing/2014/main" id="{C1330763-3B08-9B1A-3708-30C41B02C3EB}"/>
              </a:ext>
            </a:extLst>
          </p:cNvPr>
          <p:cNvSpPr txBox="1"/>
          <p:nvPr/>
        </p:nvSpPr>
        <p:spPr>
          <a:xfrm>
            <a:off x="789906" y="-1278813"/>
            <a:ext cx="5964856" cy="523220"/>
          </a:xfrm>
          <a:prstGeom prst="rect">
            <a:avLst/>
          </a:prstGeom>
          <a:noFill/>
        </p:spPr>
        <p:txBody>
          <a:bodyPr wrap="square" rtlCol="0">
            <a:spAutoFit/>
          </a:bodyPr>
          <a:lstStyle/>
          <a:p>
            <a:r>
              <a:rPr lang="en-CA" sz="2800" dirty="0">
                <a:solidFill>
                  <a:schemeClr val="bg1"/>
                </a:solidFill>
                <a:latin typeface="Aptos SemiBold" panose="020B0004020202020204" pitchFamily="34" charset="0"/>
              </a:rPr>
              <a:t>Password Hashing Process: [</a:t>
            </a:r>
            <a:r>
              <a:rPr lang="en-CA" sz="2800" dirty="0" err="1">
                <a:solidFill>
                  <a:schemeClr val="bg1"/>
                </a:solidFill>
                <a:latin typeface="Aptos SemiBold" panose="020B0004020202020204" pitchFamily="34" charset="0"/>
              </a:rPr>
              <a:t>bcrypt</a:t>
            </a:r>
            <a:r>
              <a:rPr lang="en-CA" sz="2800" dirty="0">
                <a:solidFill>
                  <a:schemeClr val="bg1"/>
                </a:solidFill>
                <a:latin typeface="Aptos SemiBold" panose="020B0004020202020204" pitchFamily="34" charset="0"/>
              </a:rPr>
              <a:t>]</a:t>
            </a:r>
          </a:p>
        </p:txBody>
      </p:sp>
      <p:pic>
        <p:nvPicPr>
          <p:cNvPr id="19" name="Graphic 18" descr="Shield Tick outline">
            <a:extLst>
              <a:ext uri="{FF2B5EF4-FFF2-40B4-BE49-F238E27FC236}">
                <a16:creationId xmlns:a16="http://schemas.microsoft.com/office/drawing/2014/main" id="{E6509461-C67F-F86A-A968-E1426A8C13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748" y="-1382428"/>
            <a:ext cx="709972" cy="709972"/>
          </a:xfrm>
          <a:prstGeom prst="rect">
            <a:avLst/>
          </a:prstGeom>
        </p:spPr>
      </p:pic>
      <p:pic>
        <p:nvPicPr>
          <p:cNvPr id="20" name="Picture 19">
            <a:extLst>
              <a:ext uri="{FF2B5EF4-FFF2-40B4-BE49-F238E27FC236}">
                <a16:creationId xmlns:a16="http://schemas.microsoft.com/office/drawing/2014/main" id="{EDE4E70D-A50E-9CDC-6BEB-853DEA9A82EE}"/>
              </a:ext>
            </a:extLst>
          </p:cNvPr>
          <p:cNvPicPr>
            <a:picLocks noChangeAspect="1"/>
          </p:cNvPicPr>
          <p:nvPr/>
        </p:nvPicPr>
        <p:blipFill>
          <a:blip r:embed="rId6"/>
          <a:stretch>
            <a:fillRect/>
          </a:stretch>
        </p:blipFill>
        <p:spPr>
          <a:xfrm>
            <a:off x="-10319501" y="3839604"/>
            <a:ext cx="6309907" cy="2606266"/>
          </a:xfrm>
          <a:prstGeom prst="rect">
            <a:avLst/>
          </a:prstGeom>
          <a:solidFill>
            <a:schemeClr val="bg1"/>
          </a:solidFill>
          <a:ln>
            <a:solidFill>
              <a:schemeClr val="bg1"/>
            </a:solidFill>
          </a:ln>
        </p:spPr>
      </p:pic>
      <p:sp>
        <p:nvSpPr>
          <p:cNvPr id="21" name="TextBox 20">
            <a:extLst>
              <a:ext uri="{FF2B5EF4-FFF2-40B4-BE49-F238E27FC236}">
                <a16:creationId xmlns:a16="http://schemas.microsoft.com/office/drawing/2014/main" id="{EAB6424A-C114-9106-5FB4-C6100168F570}"/>
              </a:ext>
            </a:extLst>
          </p:cNvPr>
          <p:cNvSpPr txBox="1"/>
          <p:nvPr/>
        </p:nvSpPr>
        <p:spPr>
          <a:xfrm>
            <a:off x="-9456215" y="1792462"/>
            <a:ext cx="5446621" cy="1938992"/>
          </a:xfrm>
          <a:prstGeom prst="rect">
            <a:avLst/>
          </a:prstGeom>
          <a:noFill/>
        </p:spPr>
        <p:txBody>
          <a:bodyPr wrap="square" rtlCol="0">
            <a:spAutoFit/>
          </a:bodyPr>
          <a:lstStyle/>
          <a:p>
            <a:r>
              <a:rPr lang="en-US" sz="2400" dirty="0">
                <a:solidFill>
                  <a:schemeClr val="bg1"/>
                </a:solidFill>
              </a:rPr>
              <a:t>Enhances security by storing passwords as salted hashes, making them resistant to attacks like rainbow tables.</a:t>
            </a:r>
          </a:p>
          <a:p>
            <a:r>
              <a:rPr lang="en-US" sz="2400" dirty="0">
                <a:solidFill>
                  <a:schemeClr val="bg1"/>
                </a:solidFill>
              </a:rPr>
              <a:t>Ensures even identical passwords have unique hashed values.</a:t>
            </a:r>
          </a:p>
        </p:txBody>
      </p:sp>
      <p:sp>
        <p:nvSpPr>
          <p:cNvPr id="22" name="TextBox 21">
            <a:extLst>
              <a:ext uri="{FF2B5EF4-FFF2-40B4-BE49-F238E27FC236}">
                <a16:creationId xmlns:a16="http://schemas.microsoft.com/office/drawing/2014/main" id="{A3927097-3F7F-E6C1-6A02-781615F3236E}"/>
              </a:ext>
            </a:extLst>
          </p:cNvPr>
          <p:cNvSpPr txBox="1"/>
          <p:nvPr/>
        </p:nvSpPr>
        <p:spPr>
          <a:xfrm>
            <a:off x="-9466934" y="1068368"/>
            <a:ext cx="2926080" cy="523220"/>
          </a:xfrm>
          <a:prstGeom prst="rect">
            <a:avLst/>
          </a:prstGeom>
          <a:noFill/>
        </p:spPr>
        <p:txBody>
          <a:bodyPr wrap="square" rtlCol="0">
            <a:spAutoFit/>
          </a:bodyPr>
          <a:lstStyle/>
          <a:p>
            <a:r>
              <a:rPr lang="en-CA" sz="2800" dirty="0">
                <a:solidFill>
                  <a:schemeClr val="bg1"/>
                </a:solidFill>
                <a:latin typeface="Aptos SemiBold" panose="020B0004020202020204" pitchFamily="34" charset="0"/>
              </a:rPr>
              <a:t>Why Hash ? </a:t>
            </a:r>
          </a:p>
        </p:txBody>
      </p:sp>
      <p:pic>
        <p:nvPicPr>
          <p:cNvPr id="23" name="Graphic 22" descr="Questions with solid fill">
            <a:extLst>
              <a:ext uri="{FF2B5EF4-FFF2-40B4-BE49-F238E27FC236}">
                <a16:creationId xmlns:a16="http://schemas.microsoft.com/office/drawing/2014/main" id="{2BD2F074-3B52-5782-9C5B-424C71E7BC8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36733" y="918568"/>
            <a:ext cx="709972" cy="709972"/>
          </a:xfrm>
          <a:prstGeom prst="rect">
            <a:avLst/>
          </a:prstGeom>
        </p:spPr>
      </p:pic>
      <p:pic>
        <p:nvPicPr>
          <p:cNvPr id="24" name="Graphic 23" descr="Arrow Right with solid fill">
            <a:extLst>
              <a:ext uri="{FF2B5EF4-FFF2-40B4-BE49-F238E27FC236}">
                <a16:creationId xmlns:a16="http://schemas.microsoft.com/office/drawing/2014/main" id="{4B6BF14C-45DC-1883-BFCC-232C143992A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82134" y="1750981"/>
            <a:ext cx="523220" cy="523220"/>
          </a:xfrm>
          <a:prstGeom prst="rect">
            <a:avLst/>
          </a:prstGeom>
        </p:spPr>
      </p:pic>
      <p:pic>
        <p:nvPicPr>
          <p:cNvPr id="25" name="Graphic 24" descr="Arrow Right with solid fill">
            <a:extLst>
              <a:ext uri="{FF2B5EF4-FFF2-40B4-BE49-F238E27FC236}">
                <a16:creationId xmlns:a16="http://schemas.microsoft.com/office/drawing/2014/main" id="{01BA0C88-648B-F21F-B487-3C6AB5D4CC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82134" y="2863096"/>
            <a:ext cx="523220" cy="523220"/>
          </a:xfrm>
          <a:prstGeom prst="rect">
            <a:avLst/>
          </a:prstGeom>
        </p:spPr>
      </p:pic>
      <p:pic>
        <p:nvPicPr>
          <p:cNvPr id="26" name="Picture 25">
            <a:extLst>
              <a:ext uri="{FF2B5EF4-FFF2-40B4-BE49-F238E27FC236}">
                <a16:creationId xmlns:a16="http://schemas.microsoft.com/office/drawing/2014/main" id="{83CC9256-EBF5-20C9-9538-F6647FC87DBF}"/>
              </a:ext>
            </a:extLst>
          </p:cNvPr>
          <p:cNvPicPr>
            <a:picLocks noChangeAspect="1"/>
          </p:cNvPicPr>
          <p:nvPr/>
        </p:nvPicPr>
        <p:blipFill>
          <a:blip r:embed="rId11"/>
          <a:stretch>
            <a:fillRect/>
          </a:stretch>
        </p:blipFill>
        <p:spPr>
          <a:xfrm>
            <a:off x="14867913" y="705364"/>
            <a:ext cx="5203332" cy="3106620"/>
          </a:xfrm>
          <a:prstGeom prst="rect">
            <a:avLst/>
          </a:prstGeom>
          <a:solidFill>
            <a:schemeClr val="bg1"/>
          </a:solidFill>
          <a:ln>
            <a:solidFill>
              <a:schemeClr val="bg1"/>
            </a:solidFill>
          </a:ln>
        </p:spPr>
      </p:pic>
      <p:sp>
        <p:nvSpPr>
          <p:cNvPr id="27" name="TextBox 26">
            <a:extLst>
              <a:ext uri="{FF2B5EF4-FFF2-40B4-BE49-F238E27FC236}">
                <a16:creationId xmlns:a16="http://schemas.microsoft.com/office/drawing/2014/main" id="{50643968-2AB4-EEA0-4D21-936AC8EDA602}"/>
              </a:ext>
            </a:extLst>
          </p:cNvPr>
          <p:cNvSpPr txBox="1"/>
          <p:nvPr/>
        </p:nvSpPr>
        <p:spPr>
          <a:xfrm>
            <a:off x="15797343" y="3967988"/>
            <a:ext cx="4332894" cy="923330"/>
          </a:xfrm>
          <a:prstGeom prst="rect">
            <a:avLst/>
          </a:prstGeom>
          <a:noFill/>
        </p:spPr>
        <p:txBody>
          <a:bodyPr wrap="square" rtlCol="0">
            <a:spAutoFit/>
          </a:bodyPr>
          <a:lstStyle/>
          <a:p>
            <a:r>
              <a:rPr lang="en-US" dirty="0">
                <a:solidFill>
                  <a:schemeClr val="bg1"/>
                </a:solidFill>
              </a:rPr>
              <a:t>Login Process : Retrieve Hashed Password: The backend fetches the stored hash from the database.</a:t>
            </a:r>
          </a:p>
        </p:txBody>
      </p:sp>
      <p:sp>
        <p:nvSpPr>
          <p:cNvPr id="28" name="TextBox 27">
            <a:extLst>
              <a:ext uri="{FF2B5EF4-FFF2-40B4-BE49-F238E27FC236}">
                <a16:creationId xmlns:a16="http://schemas.microsoft.com/office/drawing/2014/main" id="{6F998062-09CA-3F28-3926-4406B4128DD7}"/>
              </a:ext>
            </a:extLst>
          </p:cNvPr>
          <p:cNvSpPr txBox="1"/>
          <p:nvPr/>
        </p:nvSpPr>
        <p:spPr>
          <a:xfrm>
            <a:off x="15797343" y="4842883"/>
            <a:ext cx="3929774" cy="923330"/>
          </a:xfrm>
          <a:prstGeom prst="rect">
            <a:avLst/>
          </a:prstGeom>
          <a:noFill/>
        </p:spPr>
        <p:txBody>
          <a:bodyPr wrap="square">
            <a:spAutoFit/>
          </a:bodyPr>
          <a:lstStyle/>
          <a:p>
            <a:r>
              <a:rPr lang="en-US" dirty="0">
                <a:solidFill>
                  <a:schemeClr val="bg1"/>
                </a:solidFill>
              </a:rPr>
              <a:t>Verify Password: The entered password is compared to the stored hash using </a:t>
            </a:r>
            <a:r>
              <a:rPr lang="en-US" dirty="0" err="1">
                <a:solidFill>
                  <a:schemeClr val="bg1"/>
                </a:solidFill>
              </a:rPr>
              <a:t>bcrypt</a:t>
            </a:r>
            <a:r>
              <a:rPr lang="en-US" dirty="0">
                <a:solidFill>
                  <a:schemeClr val="bg1"/>
                </a:solidFill>
              </a:rPr>
              <a:t>.</a:t>
            </a:r>
          </a:p>
        </p:txBody>
      </p:sp>
      <p:sp>
        <p:nvSpPr>
          <p:cNvPr id="29" name="TextBox 28">
            <a:extLst>
              <a:ext uri="{FF2B5EF4-FFF2-40B4-BE49-F238E27FC236}">
                <a16:creationId xmlns:a16="http://schemas.microsoft.com/office/drawing/2014/main" id="{20611CCE-C035-5608-C0F2-7B281EF1C55B}"/>
              </a:ext>
            </a:extLst>
          </p:cNvPr>
          <p:cNvSpPr txBox="1"/>
          <p:nvPr/>
        </p:nvSpPr>
        <p:spPr>
          <a:xfrm>
            <a:off x="15797344" y="5766213"/>
            <a:ext cx="4451062" cy="646331"/>
          </a:xfrm>
          <a:prstGeom prst="rect">
            <a:avLst/>
          </a:prstGeom>
          <a:noFill/>
        </p:spPr>
        <p:txBody>
          <a:bodyPr wrap="square">
            <a:spAutoFit/>
          </a:bodyPr>
          <a:lstStyle/>
          <a:p>
            <a:r>
              <a:rPr lang="en-US" dirty="0">
                <a:solidFill>
                  <a:schemeClr val="bg1"/>
                </a:solidFill>
              </a:rPr>
              <a:t>Session Creation: On successful validation, a session is created for the user.</a:t>
            </a:r>
          </a:p>
        </p:txBody>
      </p:sp>
      <p:pic>
        <p:nvPicPr>
          <p:cNvPr id="30" name="Graphic 29" descr="Arrow Right with solid fill">
            <a:extLst>
              <a:ext uri="{FF2B5EF4-FFF2-40B4-BE49-F238E27FC236}">
                <a16:creationId xmlns:a16="http://schemas.microsoft.com/office/drawing/2014/main" id="{D5126441-AC8E-CA4A-8128-DBF3E2F1B7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274123" y="3883982"/>
            <a:ext cx="523220" cy="523220"/>
          </a:xfrm>
          <a:prstGeom prst="rect">
            <a:avLst/>
          </a:prstGeom>
        </p:spPr>
      </p:pic>
      <p:pic>
        <p:nvPicPr>
          <p:cNvPr id="31" name="Graphic 30" descr="Arrow Right with solid fill">
            <a:extLst>
              <a:ext uri="{FF2B5EF4-FFF2-40B4-BE49-F238E27FC236}">
                <a16:creationId xmlns:a16="http://schemas.microsoft.com/office/drawing/2014/main" id="{AA132A10-B730-508E-4ABE-6A870BC7CC2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274123" y="4795883"/>
            <a:ext cx="523220" cy="523220"/>
          </a:xfrm>
          <a:prstGeom prst="rect">
            <a:avLst/>
          </a:prstGeom>
        </p:spPr>
      </p:pic>
      <p:pic>
        <p:nvPicPr>
          <p:cNvPr id="32" name="Graphic 31" descr="Arrow Right with solid fill">
            <a:extLst>
              <a:ext uri="{FF2B5EF4-FFF2-40B4-BE49-F238E27FC236}">
                <a16:creationId xmlns:a16="http://schemas.microsoft.com/office/drawing/2014/main" id="{2E59E600-2868-3ADC-ACDA-E83E512F787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274123" y="5690103"/>
            <a:ext cx="523220" cy="523220"/>
          </a:xfrm>
          <a:prstGeom prst="rect">
            <a:avLst/>
          </a:prstGeom>
        </p:spPr>
      </p:pic>
      <p:sp>
        <p:nvSpPr>
          <p:cNvPr id="35" name="TextBox 34">
            <a:extLst>
              <a:ext uri="{FF2B5EF4-FFF2-40B4-BE49-F238E27FC236}">
                <a16:creationId xmlns:a16="http://schemas.microsoft.com/office/drawing/2014/main" id="{5E24CF05-7549-5E97-5D24-E2C8A9B2A5F8}"/>
              </a:ext>
            </a:extLst>
          </p:cNvPr>
          <p:cNvSpPr txBox="1"/>
          <p:nvPr/>
        </p:nvSpPr>
        <p:spPr>
          <a:xfrm rot="5400000">
            <a:off x="71905" y="3141427"/>
            <a:ext cx="1895716" cy="707886"/>
          </a:xfrm>
          <a:prstGeom prst="rect">
            <a:avLst/>
          </a:prstGeom>
          <a:noFill/>
        </p:spPr>
        <p:txBody>
          <a:bodyPr vert="horz" wrap="square" rtlCol="0">
            <a:spAutoFit/>
          </a:bodyPr>
          <a:lstStyle/>
          <a:p>
            <a:r>
              <a:rPr lang="en-CA" sz="4000" dirty="0">
                <a:solidFill>
                  <a:schemeClr val="bg1"/>
                </a:solidFill>
                <a:latin typeface="Arial Black" panose="020B0A04020102020204" pitchFamily="34" charset="0"/>
              </a:rPr>
              <a:t>CRUD</a:t>
            </a:r>
          </a:p>
        </p:txBody>
      </p:sp>
      <p:sp>
        <p:nvSpPr>
          <p:cNvPr id="36" name="TextBox 35">
            <a:extLst>
              <a:ext uri="{FF2B5EF4-FFF2-40B4-BE49-F238E27FC236}">
                <a16:creationId xmlns:a16="http://schemas.microsoft.com/office/drawing/2014/main" id="{FAB6B87D-5751-E158-C61A-AFAFCEFEEB78}"/>
              </a:ext>
            </a:extLst>
          </p:cNvPr>
          <p:cNvSpPr txBox="1"/>
          <p:nvPr/>
        </p:nvSpPr>
        <p:spPr>
          <a:xfrm rot="5400000">
            <a:off x="-288775" y="3285153"/>
            <a:ext cx="1895716" cy="400110"/>
          </a:xfrm>
          <a:prstGeom prst="rect">
            <a:avLst/>
          </a:prstGeom>
          <a:noFill/>
        </p:spPr>
        <p:txBody>
          <a:bodyPr vert="horz" wrap="square" rtlCol="0">
            <a:spAutoFit/>
          </a:bodyPr>
          <a:lstStyle/>
          <a:p>
            <a:r>
              <a:rPr lang="en-CA" sz="2000" dirty="0">
                <a:solidFill>
                  <a:schemeClr val="bg1"/>
                </a:solidFill>
                <a:latin typeface="Arial Black" panose="020B0A04020102020204" pitchFamily="34" charset="0"/>
              </a:rPr>
              <a:t>FUNCTIONS</a:t>
            </a:r>
          </a:p>
        </p:txBody>
      </p:sp>
      <p:sp>
        <p:nvSpPr>
          <p:cNvPr id="37" name="TextBox 36">
            <a:extLst>
              <a:ext uri="{FF2B5EF4-FFF2-40B4-BE49-F238E27FC236}">
                <a16:creationId xmlns:a16="http://schemas.microsoft.com/office/drawing/2014/main" id="{F8513A51-1DA9-69ED-724E-DDEA7604D6F0}"/>
              </a:ext>
            </a:extLst>
          </p:cNvPr>
          <p:cNvSpPr txBox="1"/>
          <p:nvPr/>
        </p:nvSpPr>
        <p:spPr>
          <a:xfrm>
            <a:off x="10997408" y="153521"/>
            <a:ext cx="1060594" cy="369332"/>
          </a:xfrm>
          <a:prstGeom prst="rect">
            <a:avLst/>
          </a:prstGeom>
          <a:noFill/>
        </p:spPr>
        <p:txBody>
          <a:bodyPr wrap="square" rtlCol="0">
            <a:spAutoFit/>
          </a:bodyPr>
          <a:lstStyle/>
          <a:p>
            <a:r>
              <a:rPr lang="en-CA" dirty="0">
                <a:solidFill>
                  <a:schemeClr val="bg1">
                    <a:lumMod val="65000"/>
                  </a:schemeClr>
                </a:solidFill>
              </a:rPr>
              <a:t>Slide |  1</a:t>
            </a:r>
          </a:p>
        </p:txBody>
      </p:sp>
      <p:sp>
        <p:nvSpPr>
          <p:cNvPr id="38" name="TextBox 37">
            <a:extLst>
              <a:ext uri="{FF2B5EF4-FFF2-40B4-BE49-F238E27FC236}">
                <a16:creationId xmlns:a16="http://schemas.microsoft.com/office/drawing/2014/main" id="{ED4173C7-CC2E-B9F3-DD39-DB6E054503F3}"/>
              </a:ext>
            </a:extLst>
          </p:cNvPr>
          <p:cNvSpPr txBox="1"/>
          <p:nvPr/>
        </p:nvSpPr>
        <p:spPr>
          <a:xfrm>
            <a:off x="13204852" y="153521"/>
            <a:ext cx="741269" cy="369332"/>
          </a:xfrm>
          <a:prstGeom prst="rect">
            <a:avLst/>
          </a:prstGeom>
          <a:noFill/>
        </p:spPr>
        <p:txBody>
          <a:bodyPr wrap="square" rtlCol="0">
            <a:spAutoFit/>
          </a:bodyPr>
          <a:lstStyle/>
          <a:p>
            <a:r>
              <a:rPr lang="en-CA" dirty="0">
                <a:solidFill>
                  <a:schemeClr val="bg1">
                    <a:lumMod val="65000"/>
                  </a:schemeClr>
                </a:solidFill>
              </a:rPr>
              <a:t>4 </a:t>
            </a:r>
          </a:p>
        </p:txBody>
      </p:sp>
      <p:sp>
        <p:nvSpPr>
          <p:cNvPr id="39" name="TextBox 38">
            <a:extLst>
              <a:ext uri="{FF2B5EF4-FFF2-40B4-BE49-F238E27FC236}">
                <a16:creationId xmlns:a16="http://schemas.microsoft.com/office/drawing/2014/main" id="{CDC09862-74DF-F132-59BC-4FC8988EAD96}"/>
              </a:ext>
            </a:extLst>
          </p:cNvPr>
          <p:cNvSpPr txBox="1"/>
          <p:nvPr/>
        </p:nvSpPr>
        <p:spPr>
          <a:xfrm>
            <a:off x="11687367" y="-767159"/>
            <a:ext cx="741269" cy="369332"/>
          </a:xfrm>
          <a:prstGeom prst="rect">
            <a:avLst/>
          </a:prstGeom>
          <a:noFill/>
        </p:spPr>
        <p:txBody>
          <a:bodyPr wrap="square" rtlCol="0">
            <a:spAutoFit/>
          </a:bodyPr>
          <a:lstStyle/>
          <a:p>
            <a:r>
              <a:rPr lang="en-CA" dirty="0">
                <a:solidFill>
                  <a:schemeClr val="bg1">
                    <a:lumMod val="65000"/>
                  </a:schemeClr>
                </a:solidFill>
              </a:rPr>
              <a:t>2 </a:t>
            </a:r>
          </a:p>
        </p:txBody>
      </p:sp>
      <p:sp>
        <p:nvSpPr>
          <p:cNvPr id="40" name="TextBox 39">
            <a:extLst>
              <a:ext uri="{FF2B5EF4-FFF2-40B4-BE49-F238E27FC236}">
                <a16:creationId xmlns:a16="http://schemas.microsoft.com/office/drawing/2014/main" id="{B5688C94-501A-D7EE-EC63-88CA80F04148}"/>
              </a:ext>
            </a:extLst>
          </p:cNvPr>
          <p:cNvSpPr txBox="1"/>
          <p:nvPr/>
        </p:nvSpPr>
        <p:spPr>
          <a:xfrm>
            <a:off x="11781124" y="153521"/>
            <a:ext cx="741269" cy="369332"/>
          </a:xfrm>
          <a:prstGeom prst="rect">
            <a:avLst/>
          </a:prstGeom>
          <a:noFill/>
        </p:spPr>
        <p:txBody>
          <a:bodyPr wrap="square" rtlCol="0">
            <a:spAutoFit/>
          </a:bodyPr>
          <a:lstStyle/>
          <a:p>
            <a:r>
              <a:rPr lang="en-CA" dirty="0">
                <a:solidFill>
                  <a:schemeClr val="bg1">
                    <a:lumMod val="65000"/>
                  </a:schemeClr>
                </a:solidFill>
              </a:rPr>
              <a:t>3 </a:t>
            </a:r>
          </a:p>
        </p:txBody>
      </p:sp>
    </p:spTree>
    <p:extLst>
      <p:ext uri="{BB962C8B-B14F-4D97-AF65-F5344CB8AC3E}">
        <p14:creationId xmlns:p14="http://schemas.microsoft.com/office/powerpoint/2010/main" val="32823489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The futuristic interface of a planet">
            <a:extLst>
              <a:ext uri="{FF2B5EF4-FFF2-40B4-BE49-F238E27FC236}">
                <a16:creationId xmlns:a16="http://schemas.microsoft.com/office/drawing/2014/main" id="{4E72C17E-EBDF-27B7-298F-7F93ECA377CC}"/>
              </a:ext>
            </a:extLst>
          </p:cNvPr>
          <p:cNvPicPr>
            <a:picLocks noChangeAspect="1"/>
          </p:cNvPicPr>
          <p:nvPr/>
        </p:nvPicPr>
        <p:blipFill>
          <a:blip r:embed="rId2">
            <a:alphaModFix amt="30000"/>
            <a:extLst>
              <a:ext uri="{28A0092B-C50C-407E-A947-70E740481C1C}">
                <a14:useLocalDpi xmlns:a14="http://schemas.microsoft.com/office/drawing/2010/main" val="0"/>
              </a:ext>
            </a:extLst>
          </a:blip>
          <a:stretch>
            <a:fillRect/>
          </a:stretch>
        </p:blipFill>
        <p:spPr>
          <a:xfrm flipH="1">
            <a:off x="0" y="0"/>
            <a:ext cx="12192000" cy="6858000"/>
          </a:xfrm>
          <a:prstGeom prst="rect">
            <a:avLst/>
          </a:prstGeom>
          <a:scene3d>
            <a:camera prst="orthographicFront">
              <a:rot lat="0" lon="300000" rev="0"/>
            </a:camera>
            <a:lightRig rig="threePt" dir="t"/>
          </a:scene3d>
        </p:spPr>
      </p:pic>
      <p:pic>
        <p:nvPicPr>
          <p:cNvPr id="5" name="Picture 4">
            <a:extLst>
              <a:ext uri="{FF2B5EF4-FFF2-40B4-BE49-F238E27FC236}">
                <a16:creationId xmlns:a16="http://schemas.microsoft.com/office/drawing/2014/main" id="{D3195A12-627A-E07F-328E-5DE37543E3EC}"/>
              </a:ext>
            </a:extLst>
          </p:cNvPr>
          <p:cNvPicPr>
            <a:picLocks noChangeAspect="1"/>
          </p:cNvPicPr>
          <p:nvPr/>
        </p:nvPicPr>
        <p:blipFill>
          <a:blip r:embed="rId3"/>
          <a:stretch>
            <a:fillRect/>
          </a:stretch>
        </p:blipFill>
        <p:spPr>
          <a:xfrm>
            <a:off x="6614863" y="705364"/>
            <a:ext cx="5203332" cy="3106620"/>
          </a:xfrm>
          <a:prstGeom prst="rect">
            <a:avLst/>
          </a:prstGeom>
          <a:solidFill>
            <a:schemeClr val="bg1"/>
          </a:solidFill>
          <a:ln>
            <a:solidFill>
              <a:schemeClr val="bg1"/>
            </a:solidFill>
          </a:ln>
        </p:spPr>
      </p:pic>
      <p:pic>
        <p:nvPicPr>
          <p:cNvPr id="8" name="Picture 7">
            <a:extLst>
              <a:ext uri="{FF2B5EF4-FFF2-40B4-BE49-F238E27FC236}">
                <a16:creationId xmlns:a16="http://schemas.microsoft.com/office/drawing/2014/main" id="{B7499EA3-8975-BF5A-7C48-766F45CB141E}"/>
              </a:ext>
            </a:extLst>
          </p:cNvPr>
          <p:cNvPicPr>
            <a:picLocks noChangeAspect="1"/>
          </p:cNvPicPr>
          <p:nvPr/>
        </p:nvPicPr>
        <p:blipFill>
          <a:blip r:embed="rId4"/>
          <a:stretch>
            <a:fillRect/>
          </a:stretch>
        </p:blipFill>
        <p:spPr>
          <a:xfrm>
            <a:off x="287539" y="3839604"/>
            <a:ext cx="6309907" cy="2606266"/>
          </a:xfrm>
          <a:prstGeom prst="rect">
            <a:avLst/>
          </a:prstGeom>
          <a:solidFill>
            <a:schemeClr val="bg1"/>
          </a:solidFill>
          <a:ln>
            <a:solidFill>
              <a:schemeClr val="bg1"/>
            </a:solidFill>
          </a:ln>
        </p:spPr>
      </p:pic>
      <p:sp>
        <p:nvSpPr>
          <p:cNvPr id="11" name="TextBox 10">
            <a:extLst>
              <a:ext uri="{FF2B5EF4-FFF2-40B4-BE49-F238E27FC236}">
                <a16:creationId xmlns:a16="http://schemas.microsoft.com/office/drawing/2014/main" id="{91A4C97E-23D9-07C6-DCEE-F49DD90158A0}"/>
              </a:ext>
            </a:extLst>
          </p:cNvPr>
          <p:cNvSpPr txBox="1"/>
          <p:nvPr/>
        </p:nvSpPr>
        <p:spPr>
          <a:xfrm>
            <a:off x="789906" y="260427"/>
            <a:ext cx="5964856" cy="523220"/>
          </a:xfrm>
          <a:prstGeom prst="rect">
            <a:avLst/>
          </a:prstGeom>
          <a:noFill/>
        </p:spPr>
        <p:txBody>
          <a:bodyPr wrap="square" rtlCol="0">
            <a:spAutoFit/>
          </a:bodyPr>
          <a:lstStyle/>
          <a:p>
            <a:r>
              <a:rPr lang="en-CA" sz="2800" dirty="0">
                <a:solidFill>
                  <a:schemeClr val="bg1"/>
                </a:solidFill>
                <a:latin typeface="Aptos SemiBold" panose="020B0004020202020204" pitchFamily="34" charset="0"/>
              </a:rPr>
              <a:t>Password Hashing Process: [</a:t>
            </a:r>
            <a:r>
              <a:rPr lang="en-CA" sz="2800" dirty="0" err="1">
                <a:solidFill>
                  <a:schemeClr val="bg1"/>
                </a:solidFill>
                <a:latin typeface="Aptos SemiBold" panose="020B0004020202020204" pitchFamily="34" charset="0"/>
              </a:rPr>
              <a:t>bcrypt</a:t>
            </a:r>
            <a:r>
              <a:rPr lang="en-CA" sz="2800" dirty="0">
                <a:solidFill>
                  <a:schemeClr val="bg1"/>
                </a:solidFill>
                <a:latin typeface="Aptos SemiBold" panose="020B0004020202020204" pitchFamily="34" charset="0"/>
              </a:rPr>
              <a:t>]</a:t>
            </a:r>
          </a:p>
        </p:txBody>
      </p:sp>
      <p:sp>
        <p:nvSpPr>
          <p:cNvPr id="14" name="TextBox 13">
            <a:extLst>
              <a:ext uri="{FF2B5EF4-FFF2-40B4-BE49-F238E27FC236}">
                <a16:creationId xmlns:a16="http://schemas.microsoft.com/office/drawing/2014/main" id="{EDDA79A6-FAF2-57D0-3362-7A9939EEAB26}"/>
              </a:ext>
            </a:extLst>
          </p:cNvPr>
          <p:cNvSpPr txBox="1"/>
          <p:nvPr/>
        </p:nvSpPr>
        <p:spPr>
          <a:xfrm>
            <a:off x="1150825" y="1792462"/>
            <a:ext cx="5446621" cy="1938992"/>
          </a:xfrm>
          <a:prstGeom prst="rect">
            <a:avLst/>
          </a:prstGeom>
          <a:noFill/>
        </p:spPr>
        <p:txBody>
          <a:bodyPr wrap="square" rtlCol="0">
            <a:spAutoFit/>
          </a:bodyPr>
          <a:lstStyle/>
          <a:p>
            <a:r>
              <a:rPr lang="en-US" sz="2400" dirty="0">
                <a:solidFill>
                  <a:schemeClr val="bg1"/>
                </a:solidFill>
              </a:rPr>
              <a:t>Enhances security by storing passwords as salted hashes, making them resistant to attacks like rainbow tables.</a:t>
            </a:r>
          </a:p>
          <a:p>
            <a:r>
              <a:rPr lang="en-US" sz="2400" dirty="0">
                <a:solidFill>
                  <a:schemeClr val="bg1"/>
                </a:solidFill>
              </a:rPr>
              <a:t>Ensures even identical passwords have unique hashed values.</a:t>
            </a:r>
          </a:p>
        </p:txBody>
      </p:sp>
      <p:sp>
        <p:nvSpPr>
          <p:cNvPr id="15" name="TextBox 14">
            <a:extLst>
              <a:ext uri="{FF2B5EF4-FFF2-40B4-BE49-F238E27FC236}">
                <a16:creationId xmlns:a16="http://schemas.microsoft.com/office/drawing/2014/main" id="{0395B5E1-B4A4-13D4-5FED-86E759E3A6E3}"/>
              </a:ext>
            </a:extLst>
          </p:cNvPr>
          <p:cNvSpPr txBox="1"/>
          <p:nvPr/>
        </p:nvSpPr>
        <p:spPr>
          <a:xfrm>
            <a:off x="1140106" y="1068368"/>
            <a:ext cx="2926080" cy="523220"/>
          </a:xfrm>
          <a:prstGeom prst="rect">
            <a:avLst/>
          </a:prstGeom>
          <a:noFill/>
        </p:spPr>
        <p:txBody>
          <a:bodyPr wrap="square" rtlCol="0">
            <a:spAutoFit/>
          </a:bodyPr>
          <a:lstStyle/>
          <a:p>
            <a:r>
              <a:rPr lang="en-CA" sz="2800" dirty="0">
                <a:solidFill>
                  <a:schemeClr val="bg1"/>
                </a:solidFill>
                <a:latin typeface="Aptos SemiBold" panose="020B0004020202020204" pitchFamily="34" charset="0"/>
              </a:rPr>
              <a:t>Why Hash ? </a:t>
            </a:r>
          </a:p>
        </p:txBody>
      </p:sp>
      <p:pic>
        <p:nvPicPr>
          <p:cNvPr id="17" name="Graphic 16" descr="Shield Tick outline">
            <a:extLst>
              <a:ext uri="{FF2B5EF4-FFF2-40B4-BE49-F238E27FC236}">
                <a16:creationId xmlns:a16="http://schemas.microsoft.com/office/drawing/2014/main" id="{D7D013FA-4014-8840-F123-E5FEC6598A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748" y="156812"/>
            <a:ext cx="709972" cy="709972"/>
          </a:xfrm>
          <a:prstGeom prst="rect">
            <a:avLst/>
          </a:prstGeom>
        </p:spPr>
      </p:pic>
      <p:pic>
        <p:nvPicPr>
          <p:cNvPr id="21" name="Graphic 20" descr="Questions with solid fill">
            <a:extLst>
              <a:ext uri="{FF2B5EF4-FFF2-40B4-BE49-F238E27FC236}">
                <a16:creationId xmlns:a16="http://schemas.microsoft.com/office/drawing/2014/main" id="{24B77DE4-9EAE-8D65-3818-D796878A272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0307" y="918568"/>
            <a:ext cx="709972" cy="709972"/>
          </a:xfrm>
          <a:prstGeom prst="rect">
            <a:avLst/>
          </a:prstGeom>
        </p:spPr>
      </p:pic>
      <p:pic>
        <p:nvPicPr>
          <p:cNvPr id="23" name="Graphic 22" descr="Arrow Right with solid fill">
            <a:extLst>
              <a:ext uri="{FF2B5EF4-FFF2-40B4-BE49-F238E27FC236}">
                <a16:creationId xmlns:a16="http://schemas.microsoft.com/office/drawing/2014/main" id="{9E75B5D3-B05D-4527-2D0B-5A88654A163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4906" y="1750981"/>
            <a:ext cx="523220" cy="523220"/>
          </a:xfrm>
          <a:prstGeom prst="rect">
            <a:avLst/>
          </a:prstGeom>
        </p:spPr>
      </p:pic>
      <p:pic>
        <p:nvPicPr>
          <p:cNvPr id="24" name="Graphic 23" descr="Arrow Right with solid fill">
            <a:extLst>
              <a:ext uri="{FF2B5EF4-FFF2-40B4-BE49-F238E27FC236}">
                <a16:creationId xmlns:a16="http://schemas.microsoft.com/office/drawing/2014/main" id="{C8B33324-06C5-67F8-491F-2AF273D185B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4906" y="2863096"/>
            <a:ext cx="523220" cy="523220"/>
          </a:xfrm>
          <a:prstGeom prst="rect">
            <a:avLst/>
          </a:prstGeom>
        </p:spPr>
      </p:pic>
      <p:sp>
        <p:nvSpPr>
          <p:cNvPr id="25" name="TextBox 24">
            <a:extLst>
              <a:ext uri="{FF2B5EF4-FFF2-40B4-BE49-F238E27FC236}">
                <a16:creationId xmlns:a16="http://schemas.microsoft.com/office/drawing/2014/main" id="{FDC0E43C-4FC4-26BD-7E9A-2DECDD76236B}"/>
              </a:ext>
            </a:extLst>
          </p:cNvPr>
          <p:cNvSpPr txBox="1"/>
          <p:nvPr/>
        </p:nvSpPr>
        <p:spPr>
          <a:xfrm>
            <a:off x="7544293" y="3967988"/>
            <a:ext cx="4332894" cy="923330"/>
          </a:xfrm>
          <a:prstGeom prst="rect">
            <a:avLst/>
          </a:prstGeom>
          <a:noFill/>
        </p:spPr>
        <p:txBody>
          <a:bodyPr wrap="square" rtlCol="0">
            <a:spAutoFit/>
          </a:bodyPr>
          <a:lstStyle/>
          <a:p>
            <a:r>
              <a:rPr lang="en-US" dirty="0">
                <a:solidFill>
                  <a:schemeClr val="bg1"/>
                </a:solidFill>
              </a:rPr>
              <a:t>Login Process : Retrieve Hashed Password: The backend fetches the stored hash from the database.</a:t>
            </a:r>
          </a:p>
        </p:txBody>
      </p:sp>
      <p:sp>
        <p:nvSpPr>
          <p:cNvPr id="27" name="TextBox 26">
            <a:extLst>
              <a:ext uri="{FF2B5EF4-FFF2-40B4-BE49-F238E27FC236}">
                <a16:creationId xmlns:a16="http://schemas.microsoft.com/office/drawing/2014/main" id="{A14C7B67-878B-F5BF-A1E1-00594644E0EE}"/>
              </a:ext>
            </a:extLst>
          </p:cNvPr>
          <p:cNvSpPr txBox="1"/>
          <p:nvPr/>
        </p:nvSpPr>
        <p:spPr>
          <a:xfrm>
            <a:off x="7544293" y="4842883"/>
            <a:ext cx="3929774" cy="923330"/>
          </a:xfrm>
          <a:prstGeom prst="rect">
            <a:avLst/>
          </a:prstGeom>
          <a:noFill/>
        </p:spPr>
        <p:txBody>
          <a:bodyPr wrap="square">
            <a:spAutoFit/>
          </a:bodyPr>
          <a:lstStyle/>
          <a:p>
            <a:r>
              <a:rPr lang="en-US" dirty="0">
                <a:solidFill>
                  <a:schemeClr val="bg1"/>
                </a:solidFill>
              </a:rPr>
              <a:t>Verify Password: The entered password is compared to the stored hash using </a:t>
            </a:r>
            <a:r>
              <a:rPr lang="en-US" dirty="0" err="1">
                <a:solidFill>
                  <a:schemeClr val="bg1"/>
                </a:solidFill>
              </a:rPr>
              <a:t>bcrypt</a:t>
            </a:r>
            <a:r>
              <a:rPr lang="en-US" dirty="0">
                <a:solidFill>
                  <a:schemeClr val="bg1"/>
                </a:solidFill>
              </a:rPr>
              <a:t>.</a:t>
            </a:r>
          </a:p>
        </p:txBody>
      </p:sp>
      <p:sp>
        <p:nvSpPr>
          <p:cNvPr id="29" name="TextBox 28">
            <a:extLst>
              <a:ext uri="{FF2B5EF4-FFF2-40B4-BE49-F238E27FC236}">
                <a16:creationId xmlns:a16="http://schemas.microsoft.com/office/drawing/2014/main" id="{78745D86-D749-1FAE-B981-F69325EB9306}"/>
              </a:ext>
            </a:extLst>
          </p:cNvPr>
          <p:cNvSpPr txBox="1"/>
          <p:nvPr/>
        </p:nvSpPr>
        <p:spPr>
          <a:xfrm>
            <a:off x="7544294" y="5766213"/>
            <a:ext cx="4451062" cy="646331"/>
          </a:xfrm>
          <a:prstGeom prst="rect">
            <a:avLst/>
          </a:prstGeom>
          <a:noFill/>
        </p:spPr>
        <p:txBody>
          <a:bodyPr wrap="square">
            <a:spAutoFit/>
          </a:bodyPr>
          <a:lstStyle/>
          <a:p>
            <a:r>
              <a:rPr lang="en-US" dirty="0">
                <a:solidFill>
                  <a:schemeClr val="bg1"/>
                </a:solidFill>
              </a:rPr>
              <a:t>Session Creation: On successful validation, a session is created for the user.</a:t>
            </a:r>
          </a:p>
        </p:txBody>
      </p:sp>
      <p:pic>
        <p:nvPicPr>
          <p:cNvPr id="33" name="Graphic 32" descr="Arrow Right with solid fill">
            <a:extLst>
              <a:ext uri="{FF2B5EF4-FFF2-40B4-BE49-F238E27FC236}">
                <a16:creationId xmlns:a16="http://schemas.microsoft.com/office/drawing/2014/main" id="{07AEE37D-8871-97D5-6AD8-AF04728CD4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21073" y="3883982"/>
            <a:ext cx="523220" cy="523220"/>
          </a:xfrm>
          <a:prstGeom prst="rect">
            <a:avLst/>
          </a:prstGeom>
        </p:spPr>
      </p:pic>
      <p:pic>
        <p:nvPicPr>
          <p:cNvPr id="34" name="Graphic 33" descr="Arrow Right with solid fill">
            <a:extLst>
              <a:ext uri="{FF2B5EF4-FFF2-40B4-BE49-F238E27FC236}">
                <a16:creationId xmlns:a16="http://schemas.microsoft.com/office/drawing/2014/main" id="{6F1C6807-87C1-406F-2998-DC64894332A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21073" y="4795883"/>
            <a:ext cx="523220" cy="523220"/>
          </a:xfrm>
          <a:prstGeom prst="rect">
            <a:avLst/>
          </a:prstGeom>
        </p:spPr>
      </p:pic>
      <p:pic>
        <p:nvPicPr>
          <p:cNvPr id="35" name="Graphic 34" descr="Arrow Right with solid fill">
            <a:extLst>
              <a:ext uri="{FF2B5EF4-FFF2-40B4-BE49-F238E27FC236}">
                <a16:creationId xmlns:a16="http://schemas.microsoft.com/office/drawing/2014/main" id="{63653473-8665-4CF1-3184-72DC095EE9B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21073" y="5690103"/>
            <a:ext cx="523220" cy="523220"/>
          </a:xfrm>
          <a:prstGeom prst="rect">
            <a:avLst/>
          </a:prstGeom>
        </p:spPr>
      </p:pic>
      <p:sp>
        <p:nvSpPr>
          <p:cNvPr id="36" name="TextBox 35">
            <a:extLst>
              <a:ext uri="{FF2B5EF4-FFF2-40B4-BE49-F238E27FC236}">
                <a16:creationId xmlns:a16="http://schemas.microsoft.com/office/drawing/2014/main" id="{C6510759-F104-2AEE-83C5-2185D0BE9BD6}"/>
              </a:ext>
            </a:extLst>
          </p:cNvPr>
          <p:cNvSpPr txBox="1"/>
          <p:nvPr/>
        </p:nvSpPr>
        <p:spPr>
          <a:xfrm>
            <a:off x="892962" y="-3067676"/>
            <a:ext cx="5069393" cy="523220"/>
          </a:xfrm>
          <a:prstGeom prst="rect">
            <a:avLst/>
          </a:prstGeom>
          <a:noFill/>
        </p:spPr>
        <p:txBody>
          <a:bodyPr wrap="square" rtlCol="0">
            <a:spAutoFit/>
          </a:bodyPr>
          <a:lstStyle/>
          <a:p>
            <a:r>
              <a:rPr lang="en-CA" sz="2800" dirty="0">
                <a:solidFill>
                  <a:schemeClr val="bg1"/>
                </a:solidFill>
                <a:latin typeface="Aptos SemiBold" panose="020B0004020202020204" pitchFamily="34" charset="0"/>
              </a:rPr>
              <a:t>Conclusion &amp; Future Work: </a:t>
            </a:r>
          </a:p>
        </p:txBody>
      </p:sp>
      <p:pic>
        <p:nvPicPr>
          <p:cNvPr id="37" name="Graphic 36" descr="Clipboard Checked with solid fill">
            <a:extLst>
              <a:ext uri="{FF2B5EF4-FFF2-40B4-BE49-F238E27FC236}">
                <a16:creationId xmlns:a16="http://schemas.microsoft.com/office/drawing/2014/main" id="{83C90891-49D9-1425-40F3-E67B904C65B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6700" y="-3133726"/>
            <a:ext cx="655320" cy="655320"/>
          </a:xfrm>
          <a:prstGeom prst="rect">
            <a:avLst/>
          </a:prstGeom>
        </p:spPr>
      </p:pic>
      <p:sp>
        <p:nvSpPr>
          <p:cNvPr id="38" name="TextBox 37">
            <a:extLst>
              <a:ext uri="{FF2B5EF4-FFF2-40B4-BE49-F238E27FC236}">
                <a16:creationId xmlns:a16="http://schemas.microsoft.com/office/drawing/2014/main" id="{E90BB9AF-1751-DDEB-DF4B-2A9D151BCDDE}"/>
              </a:ext>
            </a:extLst>
          </p:cNvPr>
          <p:cNvSpPr txBox="1"/>
          <p:nvPr/>
        </p:nvSpPr>
        <p:spPr>
          <a:xfrm>
            <a:off x="14712477" y="1535201"/>
            <a:ext cx="9073514" cy="1569660"/>
          </a:xfrm>
          <a:prstGeom prst="rect">
            <a:avLst/>
          </a:prstGeom>
          <a:noFill/>
        </p:spPr>
        <p:txBody>
          <a:bodyPr wrap="square" rtlCol="0">
            <a:spAutoFit/>
          </a:bodyPr>
          <a:lstStyle/>
          <a:p>
            <a:r>
              <a:rPr lang="en-US" sz="2400" dirty="0">
                <a:solidFill>
                  <a:schemeClr val="bg1"/>
                </a:solidFill>
              </a:rPr>
              <a:t>The Payroll Management System streamlines payroll generation by automating calculations and ensuring tax compliance. Features like secure authentication, frontend-backend integration, and dynamic data handling enhance system reliability and usability.</a:t>
            </a:r>
          </a:p>
        </p:txBody>
      </p:sp>
      <p:sp>
        <p:nvSpPr>
          <p:cNvPr id="39" name="TextBox 38">
            <a:extLst>
              <a:ext uri="{FF2B5EF4-FFF2-40B4-BE49-F238E27FC236}">
                <a16:creationId xmlns:a16="http://schemas.microsoft.com/office/drawing/2014/main" id="{6B5EC10D-0930-569F-B390-C1A06EEE88EA}"/>
              </a:ext>
            </a:extLst>
          </p:cNvPr>
          <p:cNvSpPr txBox="1"/>
          <p:nvPr/>
        </p:nvSpPr>
        <p:spPr>
          <a:xfrm>
            <a:off x="14712477" y="1079154"/>
            <a:ext cx="2926080" cy="523220"/>
          </a:xfrm>
          <a:prstGeom prst="rect">
            <a:avLst/>
          </a:prstGeom>
          <a:noFill/>
        </p:spPr>
        <p:txBody>
          <a:bodyPr wrap="square" rtlCol="0">
            <a:spAutoFit/>
          </a:bodyPr>
          <a:lstStyle/>
          <a:p>
            <a:r>
              <a:rPr lang="en-CA" sz="2800" dirty="0">
                <a:solidFill>
                  <a:schemeClr val="bg1"/>
                </a:solidFill>
                <a:latin typeface="Aptos SemiBold" panose="020B0004020202020204" pitchFamily="34" charset="0"/>
              </a:rPr>
              <a:t>Conclusion: </a:t>
            </a:r>
          </a:p>
        </p:txBody>
      </p:sp>
      <p:sp>
        <p:nvSpPr>
          <p:cNvPr id="40" name="TextBox 39">
            <a:extLst>
              <a:ext uri="{FF2B5EF4-FFF2-40B4-BE49-F238E27FC236}">
                <a16:creationId xmlns:a16="http://schemas.microsoft.com/office/drawing/2014/main" id="{B5EE5CE6-513C-8DAB-DEF5-501243B87C6E}"/>
              </a:ext>
            </a:extLst>
          </p:cNvPr>
          <p:cNvSpPr txBox="1"/>
          <p:nvPr/>
        </p:nvSpPr>
        <p:spPr>
          <a:xfrm>
            <a:off x="14712477" y="3189051"/>
            <a:ext cx="2926080" cy="523220"/>
          </a:xfrm>
          <a:prstGeom prst="rect">
            <a:avLst/>
          </a:prstGeom>
          <a:noFill/>
        </p:spPr>
        <p:txBody>
          <a:bodyPr wrap="square" rtlCol="0">
            <a:spAutoFit/>
          </a:bodyPr>
          <a:lstStyle/>
          <a:p>
            <a:r>
              <a:rPr lang="en-CA" sz="2800" dirty="0">
                <a:solidFill>
                  <a:schemeClr val="bg1"/>
                </a:solidFill>
                <a:latin typeface="Aptos SemiBold" panose="020B0004020202020204" pitchFamily="34" charset="0"/>
              </a:rPr>
              <a:t>Future Scope:</a:t>
            </a:r>
          </a:p>
        </p:txBody>
      </p:sp>
      <p:sp>
        <p:nvSpPr>
          <p:cNvPr id="41" name="TextBox 40">
            <a:extLst>
              <a:ext uri="{FF2B5EF4-FFF2-40B4-BE49-F238E27FC236}">
                <a16:creationId xmlns:a16="http://schemas.microsoft.com/office/drawing/2014/main" id="{BA8E0640-BD62-3B3E-DED8-AA9F9603213A}"/>
              </a:ext>
            </a:extLst>
          </p:cNvPr>
          <p:cNvSpPr txBox="1"/>
          <p:nvPr/>
        </p:nvSpPr>
        <p:spPr>
          <a:xfrm>
            <a:off x="1910861" y="8264247"/>
            <a:ext cx="9073514" cy="1569660"/>
          </a:xfrm>
          <a:prstGeom prst="rect">
            <a:avLst/>
          </a:prstGeom>
          <a:noFill/>
        </p:spPr>
        <p:txBody>
          <a:bodyPr wrap="square" rtlCol="0">
            <a:spAutoFit/>
          </a:bodyPr>
          <a:lstStyle/>
          <a:p>
            <a:r>
              <a:rPr lang="en-US" sz="2400" dirty="0">
                <a:solidFill>
                  <a:schemeClr val="bg1"/>
                </a:solidFill>
              </a:rPr>
              <a:t>The Payroll Management System streamlines payroll generation by automating calculations and ensuring tax compliance. Features like secure authentication, frontend-backend integration, and dynamic data handling enhance system reliability and usability.</a:t>
            </a:r>
          </a:p>
        </p:txBody>
      </p:sp>
      <p:sp>
        <p:nvSpPr>
          <p:cNvPr id="42" name="TextBox 41">
            <a:extLst>
              <a:ext uri="{FF2B5EF4-FFF2-40B4-BE49-F238E27FC236}">
                <a16:creationId xmlns:a16="http://schemas.microsoft.com/office/drawing/2014/main" id="{09DB9D89-65F8-B03E-7282-7F9C8128AA2C}"/>
              </a:ext>
            </a:extLst>
          </p:cNvPr>
          <p:cNvSpPr txBox="1"/>
          <p:nvPr/>
        </p:nvSpPr>
        <p:spPr>
          <a:xfrm>
            <a:off x="1910861" y="7808200"/>
            <a:ext cx="2926080" cy="523220"/>
          </a:xfrm>
          <a:prstGeom prst="rect">
            <a:avLst/>
          </a:prstGeom>
          <a:noFill/>
        </p:spPr>
        <p:txBody>
          <a:bodyPr wrap="square" rtlCol="0">
            <a:spAutoFit/>
          </a:bodyPr>
          <a:lstStyle/>
          <a:p>
            <a:r>
              <a:rPr lang="en-CA" sz="2800" dirty="0">
                <a:solidFill>
                  <a:schemeClr val="bg1"/>
                </a:solidFill>
                <a:latin typeface="Aptos SemiBold" panose="020B0004020202020204" pitchFamily="34" charset="0"/>
              </a:rPr>
              <a:t>Conclusion: </a:t>
            </a:r>
          </a:p>
        </p:txBody>
      </p:sp>
      <p:sp>
        <p:nvSpPr>
          <p:cNvPr id="43" name="TextBox 42">
            <a:extLst>
              <a:ext uri="{FF2B5EF4-FFF2-40B4-BE49-F238E27FC236}">
                <a16:creationId xmlns:a16="http://schemas.microsoft.com/office/drawing/2014/main" id="{32986F4E-D176-C8C0-93C2-7FBA0BB19088}"/>
              </a:ext>
            </a:extLst>
          </p:cNvPr>
          <p:cNvSpPr txBox="1"/>
          <p:nvPr/>
        </p:nvSpPr>
        <p:spPr>
          <a:xfrm>
            <a:off x="1910861" y="9918097"/>
            <a:ext cx="2926080" cy="523220"/>
          </a:xfrm>
          <a:prstGeom prst="rect">
            <a:avLst/>
          </a:prstGeom>
          <a:noFill/>
        </p:spPr>
        <p:txBody>
          <a:bodyPr wrap="square" rtlCol="0">
            <a:spAutoFit/>
          </a:bodyPr>
          <a:lstStyle/>
          <a:p>
            <a:r>
              <a:rPr lang="en-CA" sz="2800" dirty="0">
                <a:solidFill>
                  <a:schemeClr val="bg1"/>
                </a:solidFill>
                <a:latin typeface="Aptos SemiBold" panose="020B0004020202020204" pitchFamily="34" charset="0"/>
              </a:rPr>
              <a:t>Future Scope:</a:t>
            </a:r>
          </a:p>
        </p:txBody>
      </p:sp>
      <p:sp>
        <p:nvSpPr>
          <p:cNvPr id="44" name="TextBox 43">
            <a:extLst>
              <a:ext uri="{FF2B5EF4-FFF2-40B4-BE49-F238E27FC236}">
                <a16:creationId xmlns:a16="http://schemas.microsoft.com/office/drawing/2014/main" id="{43A8BBF8-DC2F-9375-86CF-1CCA9E991785}"/>
              </a:ext>
            </a:extLst>
          </p:cNvPr>
          <p:cNvSpPr txBox="1"/>
          <p:nvPr/>
        </p:nvSpPr>
        <p:spPr>
          <a:xfrm>
            <a:off x="10997408" y="153521"/>
            <a:ext cx="1060594" cy="369332"/>
          </a:xfrm>
          <a:prstGeom prst="rect">
            <a:avLst/>
          </a:prstGeom>
          <a:noFill/>
        </p:spPr>
        <p:txBody>
          <a:bodyPr wrap="square" rtlCol="0">
            <a:spAutoFit/>
          </a:bodyPr>
          <a:lstStyle/>
          <a:p>
            <a:r>
              <a:rPr lang="en-CA" dirty="0">
                <a:solidFill>
                  <a:schemeClr val="bg1">
                    <a:lumMod val="65000"/>
                  </a:schemeClr>
                </a:solidFill>
              </a:rPr>
              <a:t>Slide |  1</a:t>
            </a:r>
          </a:p>
        </p:txBody>
      </p:sp>
      <p:sp>
        <p:nvSpPr>
          <p:cNvPr id="45" name="TextBox 44">
            <a:extLst>
              <a:ext uri="{FF2B5EF4-FFF2-40B4-BE49-F238E27FC236}">
                <a16:creationId xmlns:a16="http://schemas.microsoft.com/office/drawing/2014/main" id="{B9E582C8-9572-91A4-4200-27E7C63565D5}"/>
              </a:ext>
            </a:extLst>
          </p:cNvPr>
          <p:cNvSpPr txBox="1"/>
          <p:nvPr/>
        </p:nvSpPr>
        <p:spPr>
          <a:xfrm>
            <a:off x="13204852" y="153521"/>
            <a:ext cx="741269" cy="369332"/>
          </a:xfrm>
          <a:prstGeom prst="rect">
            <a:avLst/>
          </a:prstGeom>
          <a:noFill/>
        </p:spPr>
        <p:txBody>
          <a:bodyPr wrap="square" rtlCol="0">
            <a:spAutoFit/>
          </a:bodyPr>
          <a:lstStyle/>
          <a:p>
            <a:r>
              <a:rPr lang="en-CA" dirty="0">
                <a:solidFill>
                  <a:schemeClr val="bg1">
                    <a:lumMod val="65000"/>
                  </a:schemeClr>
                </a:solidFill>
              </a:rPr>
              <a:t>5 </a:t>
            </a:r>
          </a:p>
        </p:txBody>
      </p:sp>
      <p:sp>
        <p:nvSpPr>
          <p:cNvPr id="46" name="TextBox 45">
            <a:extLst>
              <a:ext uri="{FF2B5EF4-FFF2-40B4-BE49-F238E27FC236}">
                <a16:creationId xmlns:a16="http://schemas.microsoft.com/office/drawing/2014/main" id="{766AFC83-D279-F907-E459-5DDC9E6B6746}"/>
              </a:ext>
            </a:extLst>
          </p:cNvPr>
          <p:cNvSpPr txBox="1"/>
          <p:nvPr/>
        </p:nvSpPr>
        <p:spPr>
          <a:xfrm>
            <a:off x="11687367" y="-767159"/>
            <a:ext cx="741269" cy="369332"/>
          </a:xfrm>
          <a:prstGeom prst="rect">
            <a:avLst/>
          </a:prstGeom>
          <a:noFill/>
        </p:spPr>
        <p:txBody>
          <a:bodyPr wrap="square" rtlCol="0">
            <a:spAutoFit/>
          </a:bodyPr>
          <a:lstStyle/>
          <a:p>
            <a:r>
              <a:rPr lang="en-CA" dirty="0">
                <a:solidFill>
                  <a:schemeClr val="bg1">
                    <a:lumMod val="65000"/>
                  </a:schemeClr>
                </a:solidFill>
              </a:rPr>
              <a:t>3 </a:t>
            </a:r>
          </a:p>
        </p:txBody>
      </p:sp>
      <p:sp>
        <p:nvSpPr>
          <p:cNvPr id="47" name="TextBox 46">
            <a:extLst>
              <a:ext uri="{FF2B5EF4-FFF2-40B4-BE49-F238E27FC236}">
                <a16:creationId xmlns:a16="http://schemas.microsoft.com/office/drawing/2014/main" id="{2F6453C2-93B1-FF1A-6FEA-40FFE9C7A8C9}"/>
              </a:ext>
            </a:extLst>
          </p:cNvPr>
          <p:cNvSpPr txBox="1"/>
          <p:nvPr/>
        </p:nvSpPr>
        <p:spPr>
          <a:xfrm>
            <a:off x="11781124" y="153521"/>
            <a:ext cx="741269" cy="369332"/>
          </a:xfrm>
          <a:prstGeom prst="rect">
            <a:avLst/>
          </a:prstGeom>
          <a:noFill/>
        </p:spPr>
        <p:txBody>
          <a:bodyPr wrap="square" rtlCol="0">
            <a:spAutoFit/>
          </a:bodyPr>
          <a:lstStyle/>
          <a:p>
            <a:r>
              <a:rPr lang="en-CA" dirty="0">
                <a:solidFill>
                  <a:schemeClr val="bg1">
                    <a:lumMod val="65000"/>
                  </a:schemeClr>
                </a:solidFill>
              </a:rPr>
              <a:t>4 </a:t>
            </a:r>
          </a:p>
        </p:txBody>
      </p:sp>
    </p:spTree>
    <p:extLst>
      <p:ext uri="{BB962C8B-B14F-4D97-AF65-F5344CB8AC3E}">
        <p14:creationId xmlns:p14="http://schemas.microsoft.com/office/powerpoint/2010/main" val="30176501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The futuristic interface of a planet">
            <a:extLst>
              <a:ext uri="{FF2B5EF4-FFF2-40B4-BE49-F238E27FC236}">
                <a16:creationId xmlns:a16="http://schemas.microsoft.com/office/drawing/2014/main" id="{54018187-43F7-7BF5-CC6B-4C6D0D527C06}"/>
              </a:ext>
            </a:extLst>
          </p:cNvPr>
          <p:cNvPicPr>
            <a:picLocks noChangeAspect="1"/>
          </p:cNvPicPr>
          <p:nvPr/>
        </p:nvPicPr>
        <p:blipFill>
          <a:blip r:embed="rId3">
            <a:alphaModFix amt="30000"/>
            <a:extLst>
              <a:ext uri="{28A0092B-C50C-407E-A947-70E740481C1C}">
                <a14:useLocalDpi xmlns:a14="http://schemas.microsoft.com/office/drawing/2010/main" val="0"/>
              </a:ext>
            </a:extLst>
          </a:blip>
          <a:stretch>
            <a:fillRect/>
          </a:stretch>
        </p:blipFill>
        <p:spPr>
          <a:xfrm flipH="1">
            <a:off x="-11575" y="0"/>
            <a:ext cx="17467385" cy="10748826"/>
          </a:xfrm>
          <a:prstGeom prst="rect">
            <a:avLst/>
          </a:prstGeom>
          <a:scene3d>
            <a:camera prst="orthographicFront">
              <a:rot lat="0" lon="300000" rev="0"/>
            </a:camera>
            <a:lightRig rig="threePt" dir="t"/>
          </a:scene3d>
        </p:spPr>
      </p:pic>
      <p:sp>
        <p:nvSpPr>
          <p:cNvPr id="3" name="TextBox 2">
            <a:extLst>
              <a:ext uri="{FF2B5EF4-FFF2-40B4-BE49-F238E27FC236}">
                <a16:creationId xmlns:a16="http://schemas.microsoft.com/office/drawing/2014/main" id="{C9FF0355-A7E9-033E-328C-09F7E45E3B81}"/>
              </a:ext>
            </a:extLst>
          </p:cNvPr>
          <p:cNvSpPr txBox="1"/>
          <p:nvPr/>
        </p:nvSpPr>
        <p:spPr>
          <a:xfrm>
            <a:off x="892962" y="355460"/>
            <a:ext cx="5069393" cy="523220"/>
          </a:xfrm>
          <a:prstGeom prst="rect">
            <a:avLst/>
          </a:prstGeom>
          <a:noFill/>
        </p:spPr>
        <p:txBody>
          <a:bodyPr wrap="square" rtlCol="0">
            <a:spAutoFit/>
          </a:bodyPr>
          <a:lstStyle/>
          <a:p>
            <a:r>
              <a:rPr lang="en-CA" sz="2800" dirty="0">
                <a:solidFill>
                  <a:schemeClr val="bg1"/>
                </a:solidFill>
                <a:latin typeface="Aptos SemiBold" panose="020B0004020202020204" pitchFamily="34" charset="0"/>
              </a:rPr>
              <a:t>Conclusion &amp; Future Work: </a:t>
            </a:r>
          </a:p>
        </p:txBody>
      </p:sp>
      <p:pic>
        <p:nvPicPr>
          <p:cNvPr id="5" name="Graphic 4" descr="Clipboard Checked with solid fill">
            <a:extLst>
              <a:ext uri="{FF2B5EF4-FFF2-40B4-BE49-F238E27FC236}">
                <a16:creationId xmlns:a16="http://schemas.microsoft.com/office/drawing/2014/main" id="{177BD67C-28B6-9F8E-8411-F2D43B6D6A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700" y="289410"/>
            <a:ext cx="655320" cy="655320"/>
          </a:xfrm>
          <a:prstGeom prst="rect">
            <a:avLst/>
          </a:prstGeom>
        </p:spPr>
      </p:pic>
      <p:sp>
        <p:nvSpPr>
          <p:cNvPr id="6" name="TextBox 5">
            <a:extLst>
              <a:ext uri="{FF2B5EF4-FFF2-40B4-BE49-F238E27FC236}">
                <a16:creationId xmlns:a16="http://schemas.microsoft.com/office/drawing/2014/main" id="{0171D1E2-C9CF-A5D8-3600-A5DB2D3F3A59}"/>
              </a:ext>
            </a:extLst>
          </p:cNvPr>
          <p:cNvSpPr txBox="1"/>
          <p:nvPr/>
        </p:nvSpPr>
        <p:spPr>
          <a:xfrm>
            <a:off x="1910861" y="1535201"/>
            <a:ext cx="9073514" cy="1569660"/>
          </a:xfrm>
          <a:prstGeom prst="rect">
            <a:avLst/>
          </a:prstGeom>
          <a:noFill/>
        </p:spPr>
        <p:txBody>
          <a:bodyPr wrap="square" rtlCol="0">
            <a:spAutoFit/>
          </a:bodyPr>
          <a:lstStyle/>
          <a:p>
            <a:r>
              <a:rPr lang="en-US" sz="2400" dirty="0">
                <a:solidFill>
                  <a:schemeClr val="bg1"/>
                </a:solidFill>
              </a:rPr>
              <a:t>The Payroll Management System streamlines payroll generation by automating calculations and ensuring tax compliance. Features like secure authentication, frontend-backend integration, and dynamic data handling enhance system reliability and usability.</a:t>
            </a:r>
          </a:p>
        </p:txBody>
      </p:sp>
      <p:sp>
        <p:nvSpPr>
          <p:cNvPr id="8" name="TextBox 7">
            <a:extLst>
              <a:ext uri="{FF2B5EF4-FFF2-40B4-BE49-F238E27FC236}">
                <a16:creationId xmlns:a16="http://schemas.microsoft.com/office/drawing/2014/main" id="{268F0BC9-3CA2-92F0-DFA8-B1A8DAABC3E8}"/>
              </a:ext>
            </a:extLst>
          </p:cNvPr>
          <p:cNvSpPr txBox="1"/>
          <p:nvPr/>
        </p:nvSpPr>
        <p:spPr>
          <a:xfrm>
            <a:off x="1910861" y="1079154"/>
            <a:ext cx="2926080" cy="523220"/>
          </a:xfrm>
          <a:prstGeom prst="rect">
            <a:avLst/>
          </a:prstGeom>
          <a:noFill/>
        </p:spPr>
        <p:txBody>
          <a:bodyPr wrap="square" rtlCol="0">
            <a:spAutoFit/>
          </a:bodyPr>
          <a:lstStyle/>
          <a:p>
            <a:r>
              <a:rPr lang="en-CA" sz="2800" dirty="0">
                <a:solidFill>
                  <a:schemeClr val="bg1"/>
                </a:solidFill>
                <a:latin typeface="Aptos SemiBold" panose="020B0004020202020204" pitchFamily="34" charset="0"/>
              </a:rPr>
              <a:t>Conclusion: </a:t>
            </a:r>
          </a:p>
        </p:txBody>
      </p:sp>
      <p:sp>
        <p:nvSpPr>
          <p:cNvPr id="9" name="TextBox 8">
            <a:extLst>
              <a:ext uri="{FF2B5EF4-FFF2-40B4-BE49-F238E27FC236}">
                <a16:creationId xmlns:a16="http://schemas.microsoft.com/office/drawing/2014/main" id="{F21E8F60-1314-A680-6C0A-D05CC79103DE}"/>
              </a:ext>
            </a:extLst>
          </p:cNvPr>
          <p:cNvSpPr txBox="1"/>
          <p:nvPr/>
        </p:nvSpPr>
        <p:spPr>
          <a:xfrm>
            <a:off x="1910861" y="3189051"/>
            <a:ext cx="2926080" cy="523220"/>
          </a:xfrm>
          <a:prstGeom prst="rect">
            <a:avLst/>
          </a:prstGeom>
          <a:noFill/>
        </p:spPr>
        <p:txBody>
          <a:bodyPr wrap="square" rtlCol="0">
            <a:spAutoFit/>
          </a:bodyPr>
          <a:lstStyle/>
          <a:p>
            <a:r>
              <a:rPr lang="en-CA" sz="2800" dirty="0">
                <a:solidFill>
                  <a:schemeClr val="bg1"/>
                </a:solidFill>
                <a:latin typeface="Aptos SemiBold" panose="020B0004020202020204" pitchFamily="34" charset="0"/>
              </a:rPr>
              <a:t>Future Scope:</a:t>
            </a:r>
          </a:p>
        </p:txBody>
      </p:sp>
      <p:graphicFrame>
        <p:nvGraphicFramePr>
          <p:cNvPr id="10" name="TextBox 6">
            <a:extLst>
              <a:ext uri="{FF2B5EF4-FFF2-40B4-BE49-F238E27FC236}">
                <a16:creationId xmlns:a16="http://schemas.microsoft.com/office/drawing/2014/main" id="{5D1123BA-B750-B1B4-0DA2-542DFF9AC85D}"/>
              </a:ext>
            </a:extLst>
          </p:cNvPr>
          <p:cNvGraphicFramePr/>
          <p:nvPr>
            <p:extLst>
              <p:ext uri="{D42A27DB-BD31-4B8C-83A1-F6EECF244321}">
                <p14:modId xmlns:p14="http://schemas.microsoft.com/office/powerpoint/2010/main" val="562763510"/>
              </p:ext>
            </p:extLst>
          </p:nvPr>
        </p:nvGraphicFramePr>
        <p:xfrm>
          <a:off x="1910861" y="3753140"/>
          <a:ext cx="8378483" cy="230832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2" name="TextBox 11">
            <a:extLst>
              <a:ext uri="{FF2B5EF4-FFF2-40B4-BE49-F238E27FC236}">
                <a16:creationId xmlns:a16="http://schemas.microsoft.com/office/drawing/2014/main" id="{E48B1F9E-517D-33BF-A88C-C0D0C187D31E}"/>
              </a:ext>
            </a:extLst>
          </p:cNvPr>
          <p:cNvSpPr txBox="1"/>
          <p:nvPr/>
        </p:nvSpPr>
        <p:spPr>
          <a:xfrm>
            <a:off x="789906" y="-1812213"/>
            <a:ext cx="5964856" cy="523220"/>
          </a:xfrm>
          <a:prstGeom prst="rect">
            <a:avLst/>
          </a:prstGeom>
          <a:noFill/>
        </p:spPr>
        <p:txBody>
          <a:bodyPr wrap="square" rtlCol="0">
            <a:spAutoFit/>
          </a:bodyPr>
          <a:lstStyle/>
          <a:p>
            <a:r>
              <a:rPr lang="en-CA" sz="2800" dirty="0">
                <a:solidFill>
                  <a:schemeClr val="bg1"/>
                </a:solidFill>
                <a:latin typeface="Aptos SemiBold" panose="020B0004020202020204" pitchFamily="34" charset="0"/>
              </a:rPr>
              <a:t>Password Hashing Process: [</a:t>
            </a:r>
            <a:r>
              <a:rPr lang="en-CA" sz="2800" dirty="0" err="1">
                <a:solidFill>
                  <a:schemeClr val="bg1"/>
                </a:solidFill>
                <a:latin typeface="Aptos SemiBold" panose="020B0004020202020204" pitchFamily="34" charset="0"/>
              </a:rPr>
              <a:t>bcrypt</a:t>
            </a:r>
            <a:r>
              <a:rPr lang="en-CA" sz="2800" dirty="0">
                <a:solidFill>
                  <a:schemeClr val="bg1"/>
                </a:solidFill>
                <a:latin typeface="Aptos SemiBold" panose="020B0004020202020204" pitchFamily="34" charset="0"/>
              </a:rPr>
              <a:t>]</a:t>
            </a:r>
          </a:p>
        </p:txBody>
      </p:sp>
      <p:pic>
        <p:nvPicPr>
          <p:cNvPr id="14" name="Graphic 13" descr="Shield Tick outline">
            <a:extLst>
              <a:ext uri="{FF2B5EF4-FFF2-40B4-BE49-F238E27FC236}">
                <a16:creationId xmlns:a16="http://schemas.microsoft.com/office/drawing/2014/main" id="{53D5CAD1-ED46-967B-CAD0-FFB0FF8C45E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748" y="-1915828"/>
            <a:ext cx="709972" cy="709972"/>
          </a:xfrm>
          <a:prstGeom prst="rect">
            <a:avLst/>
          </a:prstGeom>
        </p:spPr>
      </p:pic>
      <p:pic>
        <p:nvPicPr>
          <p:cNvPr id="15" name="Picture 14">
            <a:extLst>
              <a:ext uri="{FF2B5EF4-FFF2-40B4-BE49-F238E27FC236}">
                <a16:creationId xmlns:a16="http://schemas.microsoft.com/office/drawing/2014/main" id="{CBF8346B-682A-4795-4F5D-85DB693A83CB}"/>
              </a:ext>
            </a:extLst>
          </p:cNvPr>
          <p:cNvPicPr>
            <a:picLocks noChangeAspect="1"/>
          </p:cNvPicPr>
          <p:nvPr/>
        </p:nvPicPr>
        <p:blipFill>
          <a:blip r:embed="rId13"/>
          <a:stretch>
            <a:fillRect/>
          </a:stretch>
        </p:blipFill>
        <p:spPr>
          <a:xfrm>
            <a:off x="-9231609" y="3839604"/>
            <a:ext cx="6309907" cy="2606266"/>
          </a:xfrm>
          <a:prstGeom prst="rect">
            <a:avLst/>
          </a:prstGeom>
          <a:solidFill>
            <a:schemeClr val="bg1"/>
          </a:solidFill>
          <a:ln>
            <a:solidFill>
              <a:schemeClr val="bg1"/>
            </a:solidFill>
          </a:ln>
        </p:spPr>
      </p:pic>
      <p:sp>
        <p:nvSpPr>
          <p:cNvPr id="16" name="TextBox 15">
            <a:extLst>
              <a:ext uri="{FF2B5EF4-FFF2-40B4-BE49-F238E27FC236}">
                <a16:creationId xmlns:a16="http://schemas.microsoft.com/office/drawing/2014/main" id="{38738A01-5729-FEBA-37D2-478681932A71}"/>
              </a:ext>
            </a:extLst>
          </p:cNvPr>
          <p:cNvSpPr txBox="1"/>
          <p:nvPr/>
        </p:nvSpPr>
        <p:spPr>
          <a:xfrm>
            <a:off x="-8368323" y="1792462"/>
            <a:ext cx="5446621" cy="1938992"/>
          </a:xfrm>
          <a:prstGeom prst="rect">
            <a:avLst/>
          </a:prstGeom>
          <a:noFill/>
        </p:spPr>
        <p:txBody>
          <a:bodyPr wrap="square" rtlCol="0">
            <a:spAutoFit/>
          </a:bodyPr>
          <a:lstStyle/>
          <a:p>
            <a:r>
              <a:rPr lang="en-US" sz="2400" dirty="0">
                <a:solidFill>
                  <a:schemeClr val="bg1"/>
                </a:solidFill>
              </a:rPr>
              <a:t>Enhances security by storing passwords as salted hashes, making them resistant to attacks like rainbow tables.</a:t>
            </a:r>
          </a:p>
          <a:p>
            <a:r>
              <a:rPr lang="en-US" sz="2400" dirty="0">
                <a:solidFill>
                  <a:schemeClr val="bg1"/>
                </a:solidFill>
              </a:rPr>
              <a:t>Ensures even identical passwords have unique hashed values.</a:t>
            </a:r>
          </a:p>
        </p:txBody>
      </p:sp>
      <p:sp>
        <p:nvSpPr>
          <p:cNvPr id="17" name="TextBox 16">
            <a:extLst>
              <a:ext uri="{FF2B5EF4-FFF2-40B4-BE49-F238E27FC236}">
                <a16:creationId xmlns:a16="http://schemas.microsoft.com/office/drawing/2014/main" id="{804AB784-F5A6-2CEB-1A9A-58BD9CEFE192}"/>
              </a:ext>
            </a:extLst>
          </p:cNvPr>
          <p:cNvSpPr txBox="1"/>
          <p:nvPr/>
        </p:nvSpPr>
        <p:spPr>
          <a:xfrm>
            <a:off x="-8379042" y="1068368"/>
            <a:ext cx="2926080" cy="523220"/>
          </a:xfrm>
          <a:prstGeom prst="rect">
            <a:avLst/>
          </a:prstGeom>
          <a:noFill/>
        </p:spPr>
        <p:txBody>
          <a:bodyPr wrap="square" rtlCol="0">
            <a:spAutoFit/>
          </a:bodyPr>
          <a:lstStyle/>
          <a:p>
            <a:r>
              <a:rPr lang="en-CA" sz="2800" dirty="0">
                <a:solidFill>
                  <a:schemeClr val="bg1"/>
                </a:solidFill>
                <a:latin typeface="Aptos SemiBold" panose="020B0004020202020204" pitchFamily="34" charset="0"/>
              </a:rPr>
              <a:t>Why Hash ? </a:t>
            </a:r>
          </a:p>
        </p:txBody>
      </p:sp>
      <p:pic>
        <p:nvPicPr>
          <p:cNvPr id="18" name="Graphic 17" descr="Questions with solid fill">
            <a:extLst>
              <a:ext uri="{FF2B5EF4-FFF2-40B4-BE49-F238E27FC236}">
                <a16:creationId xmlns:a16="http://schemas.microsoft.com/office/drawing/2014/main" id="{459EA7FB-D6EA-99C0-B9F7-F2EE1DC4D90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048841" y="918568"/>
            <a:ext cx="709972" cy="709972"/>
          </a:xfrm>
          <a:prstGeom prst="rect">
            <a:avLst/>
          </a:prstGeom>
        </p:spPr>
      </p:pic>
      <p:pic>
        <p:nvPicPr>
          <p:cNvPr id="19" name="Graphic 18" descr="Arrow Right with solid fill">
            <a:extLst>
              <a:ext uri="{FF2B5EF4-FFF2-40B4-BE49-F238E27FC236}">
                <a16:creationId xmlns:a16="http://schemas.microsoft.com/office/drawing/2014/main" id="{7FD60449-A279-C9FB-54FD-04DCE82E6F4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894242" y="1750981"/>
            <a:ext cx="523220" cy="523220"/>
          </a:xfrm>
          <a:prstGeom prst="rect">
            <a:avLst/>
          </a:prstGeom>
        </p:spPr>
      </p:pic>
      <p:pic>
        <p:nvPicPr>
          <p:cNvPr id="20" name="Graphic 19" descr="Arrow Right with solid fill">
            <a:extLst>
              <a:ext uri="{FF2B5EF4-FFF2-40B4-BE49-F238E27FC236}">
                <a16:creationId xmlns:a16="http://schemas.microsoft.com/office/drawing/2014/main" id="{769CEE31-4950-1394-7DAE-73D2BC9973F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894242" y="2863096"/>
            <a:ext cx="523220" cy="523220"/>
          </a:xfrm>
          <a:prstGeom prst="rect">
            <a:avLst/>
          </a:prstGeom>
        </p:spPr>
      </p:pic>
      <p:pic>
        <p:nvPicPr>
          <p:cNvPr id="21" name="Picture 20">
            <a:extLst>
              <a:ext uri="{FF2B5EF4-FFF2-40B4-BE49-F238E27FC236}">
                <a16:creationId xmlns:a16="http://schemas.microsoft.com/office/drawing/2014/main" id="{2BC10B70-6B65-10D5-BB12-DBA4B9F9FEF4}"/>
              </a:ext>
            </a:extLst>
          </p:cNvPr>
          <p:cNvPicPr>
            <a:picLocks noChangeAspect="1"/>
          </p:cNvPicPr>
          <p:nvPr/>
        </p:nvPicPr>
        <p:blipFill>
          <a:blip r:embed="rId18"/>
          <a:stretch>
            <a:fillRect/>
          </a:stretch>
        </p:blipFill>
        <p:spPr>
          <a:xfrm>
            <a:off x="16134011" y="705364"/>
            <a:ext cx="5203332" cy="3106620"/>
          </a:xfrm>
          <a:prstGeom prst="rect">
            <a:avLst/>
          </a:prstGeom>
          <a:solidFill>
            <a:schemeClr val="bg1"/>
          </a:solidFill>
          <a:ln>
            <a:solidFill>
              <a:schemeClr val="bg1"/>
            </a:solidFill>
          </a:ln>
        </p:spPr>
      </p:pic>
      <p:sp>
        <p:nvSpPr>
          <p:cNvPr id="22" name="TextBox 21">
            <a:extLst>
              <a:ext uri="{FF2B5EF4-FFF2-40B4-BE49-F238E27FC236}">
                <a16:creationId xmlns:a16="http://schemas.microsoft.com/office/drawing/2014/main" id="{DF108204-CC59-50E1-5A3F-065868A18D70}"/>
              </a:ext>
            </a:extLst>
          </p:cNvPr>
          <p:cNvSpPr txBox="1"/>
          <p:nvPr/>
        </p:nvSpPr>
        <p:spPr>
          <a:xfrm>
            <a:off x="17063441" y="3967988"/>
            <a:ext cx="4332894" cy="923330"/>
          </a:xfrm>
          <a:prstGeom prst="rect">
            <a:avLst/>
          </a:prstGeom>
          <a:noFill/>
        </p:spPr>
        <p:txBody>
          <a:bodyPr wrap="square" rtlCol="0">
            <a:spAutoFit/>
          </a:bodyPr>
          <a:lstStyle/>
          <a:p>
            <a:r>
              <a:rPr lang="en-US" dirty="0">
                <a:solidFill>
                  <a:schemeClr val="bg1"/>
                </a:solidFill>
              </a:rPr>
              <a:t>Login Process : Retrieve Hashed Password: The backend fetches the stored hash from the database.</a:t>
            </a:r>
          </a:p>
        </p:txBody>
      </p:sp>
      <p:sp>
        <p:nvSpPr>
          <p:cNvPr id="23" name="TextBox 22">
            <a:extLst>
              <a:ext uri="{FF2B5EF4-FFF2-40B4-BE49-F238E27FC236}">
                <a16:creationId xmlns:a16="http://schemas.microsoft.com/office/drawing/2014/main" id="{CBEB220A-7E53-73AF-DB2F-BF34D360AAC5}"/>
              </a:ext>
            </a:extLst>
          </p:cNvPr>
          <p:cNvSpPr txBox="1"/>
          <p:nvPr/>
        </p:nvSpPr>
        <p:spPr>
          <a:xfrm>
            <a:off x="17063441" y="4842883"/>
            <a:ext cx="3929774" cy="923330"/>
          </a:xfrm>
          <a:prstGeom prst="rect">
            <a:avLst/>
          </a:prstGeom>
          <a:noFill/>
        </p:spPr>
        <p:txBody>
          <a:bodyPr wrap="square">
            <a:spAutoFit/>
          </a:bodyPr>
          <a:lstStyle/>
          <a:p>
            <a:r>
              <a:rPr lang="en-US" dirty="0">
                <a:solidFill>
                  <a:schemeClr val="bg1"/>
                </a:solidFill>
              </a:rPr>
              <a:t>Verify Password: The entered password is compared to the stored hash using </a:t>
            </a:r>
            <a:r>
              <a:rPr lang="en-US" dirty="0" err="1">
                <a:solidFill>
                  <a:schemeClr val="bg1"/>
                </a:solidFill>
              </a:rPr>
              <a:t>bcrypt</a:t>
            </a:r>
            <a:r>
              <a:rPr lang="en-US" dirty="0">
                <a:solidFill>
                  <a:schemeClr val="bg1"/>
                </a:solidFill>
              </a:rPr>
              <a:t>.</a:t>
            </a:r>
          </a:p>
        </p:txBody>
      </p:sp>
      <p:sp>
        <p:nvSpPr>
          <p:cNvPr id="24" name="TextBox 23">
            <a:extLst>
              <a:ext uri="{FF2B5EF4-FFF2-40B4-BE49-F238E27FC236}">
                <a16:creationId xmlns:a16="http://schemas.microsoft.com/office/drawing/2014/main" id="{43FA1F34-9802-3646-8994-7BB278D3ED84}"/>
              </a:ext>
            </a:extLst>
          </p:cNvPr>
          <p:cNvSpPr txBox="1"/>
          <p:nvPr/>
        </p:nvSpPr>
        <p:spPr>
          <a:xfrm>
            <a:off x="17063442" y="5766213"/>
            <a:ext cx="4451062" cy="646331"/>
          </a:xfrm>
          <a:prstGeom prst="rect">
            <a:avLst/>
          </a:prstGeom>
          <a:noFill/>
        </p:spPr>
        <p:txBody>
          <a:bodyPr wrap="square">
            <a:spAutoFit/>
          </a:bodyPr>
          <a:lstStyle/>
          <a:p>
            <a:r>
              <a:rPr lang="en-US" dirty="0">
                <a:solidFill>
                  <a:schemeClr val="bg1"/>
                </a:solidFill>
              </a:rPr>
              <a:t>Session Creation: On successful validation, a session is created for the user.</a:t>
            </a:r>
          </a:p>
        </p:txBody>
      </p:sp>
      <p:pic>
        <p:nvPicPr>
          <p:cNvPr id="25" name="Graphic 24" descr="Arrow Right with solid fill">
            <a:extLst>
              <a:ext uri="{FF2B5EF4-FFF2-40B4-BE49-F238E27FC236}">
                <a16:creationId xmlns:a16="http://schemas.microsoft.com/office/drawing/2014/main" id="{AAEBAA1D-AB3C-37ED-09C3-A278DA22C81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6540221" y="3883982"/>
            <a:ext cx="523220" cy="523220"/>
          </a:xfrm>
          <a:prstGeom prst="rect">
            <a:avLst/>
          </a:prstGeom>
        </p:spPr>
      </p:pic>
      <p:pic>
        <p:nvPicPr>
          <p:cNvPr id="26" name="Graphic 25" descr="Arrow Right with solid fill">
            <a:extLst>
              <a:ext uri="{FF2B5EF4-FFF2-40B4-BE49-F238E27FC236}">
                <a16:creationId xmlns:a16="http://schemas.microsoft.com/office/drawing/2014/main" id="{0F1F6744-C540-273B-57E6-C57E2B752BE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6540221" y="4795883"/>
            <a:ext cx="523220" cy="523220"/>
          </a:xfrm>
          <a:prstGeom prst="rect">
            <a:avLst/>
          </a:prstGeom>
        </p:spPr>
      </p:pic>
      <p:pic>
        <p:nvPicPr>
          <p:cNvPr id="27" name="Graphic 26" descr="Arrow Right with solid fill">
            <a:extLst>
              <a:ext uri="{FF2B5EF4-FFF2-40B4-BE49-F238E27FC236}">
                <a16:creationId xmlns:a16="http://schemas.microsoft.com/office/drawing/2014/main" id="{36734C1D-845B-87E7-63D0-7EA72E70140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6540221" y="5690103"/>
            <a:ext cx="523220" cy="523220"/>
          </a:xfrm>
          <a:prstGeom prst="rect">
            <a:avLst/>
          </a:prstGeom>
        </p:spPr>
      </p:pic>
      <p:sp>
        <p:nvSpPr>
          <p:cNvPr id="61" name="TextBox 60">
            <a:extLst>
              <a:ext uri="{FF2B5EF4-FFF2-40B4-BE49-F238E27FC236}">
                <a16:creationId xmlns:a16="http://schemas.microsoft.com/office/drawing/2014/main" id="{7BFFBE7D-A3AE-6858-8268-E9CA8BE90C46}"/>
              </a:ext>
            </a:extLst>
          </p:cNvPr>
          <p:cNvSpPr txBox="1"/>
          <p:nvPr/>
        </p:nvSpPr>
        <p:spPr>
          <a:xfrm>
            <a:off x="10997408" y="153521"/>
            <a:ext cx="1060594" cy="369332"/>
          </a:xfrm>
          <a:prstGeom prst="rect">
            <a:avLst/>
          </a:prstGeom>
          <a:noFill/>
        </p:spPr>
        <p:txBody>
          <a:bodyPr wrap="square" rtlCol="0">
            <a:spAutoFit/>
          </a:bodyPr>
          <a:lstStyle/>
          <a:p>
            <a:r>
              <a:rPr lang="en-CA" dirty="0">
                <a:solidFill>
                  <a:schemeClr val="bg1">
                    <a:lumMod val="65000"/>
                  </a:schemeClr>
                </a:solidFill>
              </a:rPr>
              <a:t>Slide |  1</a:t>
            </a:r>
          </a:p>
        </p:txBody>
      </p:sp>
      <p:sp>
        <p:nvSpPr>
          <p:cNvPr id="62" name="TextBox 61">
            <a:extLst>
              <a:ext uri="{FF2B5EF4-FFF2-40B4-BE49-F238E27FC236}">
                <a16:creationId xmlns:a16="http://schemas.microsoft.com/office/drawing/2014/main" id="{D9D83CC6-7279-6264-95B5-B11B2279461A}"/>
              </a:ext>
            </a:extLst>
          </p:cNvPr>
          <p:cNvSpPr txBox="1"/>
          <p:nvPr/>
        </p:nvSpPr>
        <p:spPr>
          <a:xfrm>
            <a:off x="13204852" y="153521"/>
            <a:ext cx="741269" cy="369332"/>
          </a:xfrm>
          <a:prstGeom prst="rect">
            <a:avLst/>
          </a:prstGeom>
          <a:noFill/>
        </p:spPr>
        <p:txBody>
          <a:bodyPr wrap="square" rtlCol="0">
            <a:spAutoFit/>
          </a:bodyPr>
          <a:lstStyle/>
          <a:p>
            <a:r>
              <a:rPr lang="en-CA" dirty="0">
                <a:solidFill>
                  <a:schemeClr val="bg1">
                    <a:lumMod val="65000"/>
                  </a:schemeClr>
                </a:solidFill>
              </a:rPr>
              <a:t>6</a:t>
            </a:r>
          </a:p>
        </p:txBody>
      </p:sp>
      <p:sp>
        <p:nvSpPr>
          <p:cNvPr id="63" name="TextBox 62">
            <a:extLst>
              <a:ext uri="{FF2B5EF4-FFF2-40B4-BE49-F238E27FC236}">
                <a16:creationId xmlns:a16="http://schemas.microsoft.com/office/drawing/2014/main" id="{E8E05FB7-8922-2E4D-8728-13D779C2273C}"/>
              </a:ext>
            </a:extLst>
          </p:cNvPr>
          <p:cNvSpPr txBox="1"/>
          <p:nvPr/>
        </p:nvSpPr>
        <p:spPr>
          <a:xfrm>
            <a:off x="11687367" y="-767159"/>
            <a:ext cx="741269" cy="369332"/>
          </a:xfrm>
          <a:prstGeom prst="rect">
            <a:avLst/>
          </a:prstGeom>
          <a:noFill/>
        </p:spPr>
        <p:txBody>
          <a:bodyPr wrap="square" rtlCol="0">
            <a:spAutoFit/>
          </a:bodyPr>
          <a:lstStyle/>
          <a:p>
            <a:r>
              <a:rPr lang="en-CA" dirty="0">
                <a:solidFill>
                  <a:schemeClr val="bg1">
                    <a:lumMod val="65000"/>
                  </a:schemeClr>
                </a:solidFill>
              </a:rPr>
              <a:t>4 </a:t>
            </a:r>
          </a:p>
        </p:txBody>
      </p:sp>
      <p:sp>
        <p:nvSpPr>
          <p:cNvPr id="64" name="TextBox 63">
            <a:extLst>
              <a:ext uri="{FF2B5EF4-FFF2-40B4-BE49-F238E27FC236}">
                <a16:creationId xmlns:a16="http://schemas.microsoft.com/office/drawing/2014/main" id="{699699F7-9681-95D0-F6ED-C17A24E676FB}"/>
              </a:ext>
            </a:extLst>
          </p:cNvPr>
          <p:cNvSpPr txBox="1"/>
          <p:nvPr/>
        </p:nvSpPr>
        <p:spPr>
          <a:xfrm>
            <a:off x="11781124" y="153521"/>
            <a:ext cx="741269" cy="369332"/>
          </a:xfrm>
          <a:prstGeom prst="rect">
            <a:avLst/>
          </a:prstGeom>
          <a:noFill/>
        </p:spPr>
        <p:txBody>
          <a:bodyPr wrap="square" rtlCol="0">
            <a:spAutoFit/>
          </a:bodyPr>
          <a:lstStyle/>
          <a:p>
            <a:r>
              <a:rPr lang="en-CA" dirty="0">
                <a:solidFill>
                  <a:schemeClr val="bg1">
                    <a:lumMod val="65000"/>
                  </a:schemeClr>
                </a:solidFill>
              </a:rPr>
              <a:t>5 </a:t>
            </a:r>
          </a:p>
        </p:txBody>
      </p:sp>
    </p:spTree>
    <p:extLst>
      <p:ext uri="{BB962C8B-B14F-4D97-AF65-F5344CB8AC3E}">
        <p14:creationId xmlns:p14="http://schemas.microsoft.com/office/powerpoint/2010/main" val="14789456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a:extLst>
              <a:ext uri="{FF2B5EF4-FFF2-40B4-BE49-F238E27FC236}">
                <a16:creationId xmlns:a16="http://schemas.microsoft.com/office/drawing/2014/main" id="{7A6DD189-E1CD-AA18-499B-CC16276886BF}"/>
              </a:ext>
            </a:extLst>
          </p:cNvPr>
          <p:cNvGrpSpPr/>
          <p:nvPr/>
        </p:nvGrpSpPr>
        <p:grpSpPr>
          <a:xfrm>
            <a:off x="3046800" y="0"/>
            <a:ext cx="3049200" cy="6858000"/>
            <a:chOff x="3046800" y="0"/>
            <a:chExt cx="3049200" cy="6858000"/>
          </a:xfrm>
        </p:grpSpPr>
        <p:sp>
          <p:nvSpPr>
            <p:cNvPr id="6" name="Rectangle 5">
              <a:extLst>
                <a:ext uri="{FF2B5EF4-FFF2-40B4-BE49-F238E27FC236}">
                  <a16:creationId xmlns:a16="http://schemas.microsoft.com/office/drawing/2014/main" id="{C3AFA901-4A41-4510-EA88-E73F596D8900}"/>
                </a:ext>
              </a:extLst>
            </p:cNvPr>
            <p:cNvSpPr/>
            <p:nvPr/>
          </p:nvSpPr>
          <p:spPr>
            <a:xfrm>
              <a:off x="3046800" y="0"/>
              <a:ext cx="304920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3" name="Graphic 12" descr="Man carrying folder">
              <a:extLst>
                <a:ext uri="{FF2B5EF4-FFF2-40B4-BE49-F238E27FC236}">
                  <a16:creationId xmlns:a16="http://schemas.microsoft.com/office/drawing/2014/main" id="{D80A6FC8-6AA1-71C2-AE86-720CD45C5A6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79800" y="2975022"/>
              <a:ext cx="2383200" cy="2056734"/>
            </a:xfrm>
            <a:prstGeom prst="rect">
              <a:avLst/>
            </a:prstGeom>
          </p:spPr>
        </p:pic>
        <p:sp>
          <p:nvSpPr>
            <p:cNvPr id="25" name="TextBox 24">
              <a:extLst>
                <a:ext uri="{FF2B5EF4-FFF2-40B4-BE49-F238E27FC236}">
                  <a16:creationId xmlns:a16="http://schemas.microsoft.com/office/drawing/2014/main" id="{61C9911B-966D-DC91-E01D-0CB8953B8A6D}"/>
                </a:ext>
              </a:extLst>
            </p:cNvPr>
            <p:cNvSpPr txBox="1"/>
            <p:nvPr/>
          </p:nvSpPr>
          <p:spPr>
            <a:xfrm>
              <a:off x="3150963" y="1069218"/>
              <a:ext cx="2840874" cy="1015663"/>
            </a:xfrm>
            <a:prstGeom prst="rect">
              <a:avLst/>
            </a:prstGeom>
            <a:noFill/>
          </p:spPr>
          <p:txBody>
            <a:bodyPr wrap="square" rtlCol="0">
              <a:spAutoFit/>
            </a:bodyPr>
            <a:lstStyle/>
            <a:p>
              <a:pPr algn="ctr"/>
              <a:r>
                <a:rPr lang="en-CA" sz="2000" dirty="0">
                  <a:solidFill>
                    <a:schemeClr val="bg1"/>
                  </a:solidFill>
                  <a:latin typeface="Aptos SemiBold" panose="020B0004020202020204" pitchFamily="34" charset="0"/>
                </a:rPr>
                <a:t>Frontend Developer</a:t>
              </a:r>
            </a:p>
            <a:p>
              <a:pPr algn="ctr"/>
              <a:r>
                <a:rPr lang="en-CA" sz="2000" dirty="0">
                  <a:solidFill>
                    <a:schemeClr val="bg1"/>
                  </a:solidFill>
                  <a:latin typeface="Aptos SemiBold" panose="020B0004020202020204" pitchFamily="34" charset="0"/>
                </a:rPr>
                <a:t>&amp;</a:t>
              </a:r>
            </a:p>
            <a:p>
              <a:pPr algn="ctr"/>
              <a:r>
                <a:rPr lang="en-CA" sz="2000" dirty="0">
                  <a:solidFill>
                    <a:schemeClr val="bg1"/>
                  </a:solidFill>
                  <a:latin typeface="Aptos SemiBold" panose="020B0004020202020204" pitchFamily="34" charset="0"/>
                </a:rPr>
                <a:t>Tester</a:t>
              </a:r>
            </a:p>
          </p:txBody>
        </p:sp>
        <p:pic>
          <p:nvPicPr>
            <p:cNvPr id="36" name="Graphic 35" descr="A child with wavy hair">
              <a:extLst>
                <a:ext uri="{FF2B5EF4-FFF2-40B4-BE49-F238E27FC236}">
                  <a16:creationId xmlns:a16="http://schemas.microsoft.com/office/drawing/2014/main" id="{C2A41790-C8F7-0487-CB88-DF305C05A7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15457" y="2172391"/>
              <a:ext cx="977654" cy="1076836"/>
            </a:xfrm>
            <a:prstGeom prst="rect">
              <a:avLst/>
            </a:prstGeom>
          </p:spPr>
        </p:pic>
        <p:pic>
          <p:nvPicPr>
            <p:cNvPr id="42" name="Graphic 41" descr="Face with thick eyebrows">
              <a:extLst>
                <a:ext uri="{FF2B5EF4-FFF2-40B4-BE49-F238E27FC236}">
                  <a16:creationId xmlns:a16="http://schemas.microsoft.com/office/drawing/2014/main" id="{9764198E-2925-DF1B-7DD5-288F2D8EE9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32563" y="2610520"/>
              <a:ext cx="531032" cy="472028"/>
            </a:xfrm>
            <a:prstGeom prst="rect">
              <a:avLst/>
            </a:prstGeom>
          </p:spPr>
        </p:pic>
        <p:sp>
          <p:nvSpPr>
            <p:cNvPr id="64" name="TextBox 63">
              <a:extLst>
                <a:ext uri="{FF2B5EF4-FFF2-40B4-BE49-F238E27FC236}">
                  <a16:creationId xmlns:a16="http://schemas.microsoft.com/office/drawing/2014/main" id="{54EFB566-05CE-C704-3273-1AD00007D22A}"/>
                </a:ext>
              </a:extLst>
            </p:cNvPr>
            <p:cNvSpPr txBox="1"/>
            <p:nvPr/>
          </p:nvSpPr>
          <p:spPr>
            <a:xfrm>
              <a:off x="4256481" y="5558307"/>
              <a:ext cx="891250" cy="830997"/>
            </a:xfrm>
            <a:prstGeom prst="rect">
              <a:avLst/>
            </a:prstGeom>
            <a:noFill/>
          </p:spPr>
          <p:txBody>
            <a:bodyPr wrap="square" rtlCol="0">
              <a:spAutoFit/>
            </a:bodyPr>
            <a:lstStyle/>
            <a:p>
              <a:r>
                <a:rPr lang="en-CA" sz="4800" dirty="0">
                  <a:solidFill>
                    <a:schemeClr val="bg1"/>
                  </a:solidFill>
                </a:rPr>
                <a:t>02</a:t>
              </a:r>
            </a:p>
          </p:txBody>
        </p:sp>
        <p:sp>
          <p:nvSpPr>
            <p:cNvPr id="76" name="TextBox 75">
              <a:extLst>
                <a:ext uri="{FF2B5EF4-FFF2-40B4-BE49-F238E27FC236}">
                  <a16:creationId xmlns:a16="http://schemas.microsoft.com/office/drawing/2014/main" id="{DE6ECA47-EEBC-3382-ABF3-C3236F01AACE}"/>
                </a:ext>
              </a:extLst>
            </p:cNvPr>
            <p:cNvSpPr txBox="1"/>
            <p:nvPr/>
          </p:nvSpPr>
          <p:spPr>
            <a:xfrm>
              <a:off x="4098060" y="5233183"/>
              <a:ext cx="1647678" cy="584775"/>
            </a:xfrm>
            <a:prstGeom prst="rect">
              <a:avLst/>
            </a:prstGeom>
            <a:noFill/>
          </p:spPr>
          <p:txBody>
            <a:bodyPr wrap="square" rtlCol="0">
              <a:spAutoFit/>
            </a:bodyPr>
            <a:lstStyle/>
            <a:p>
              <a:r>
                <a:rPr lang="en-CA" sz="3200" dirty="0">
                  <a:solidFill>
                    <a:schemeClr val="bg1"/>
                  </a:solidFill>
                  <a:latin typeface="Gautami" panose="020B0502040204020203" pitchFamily="34" charset="0"/>
                  <a:cs typeface="Gautami" panose="020B0502040204020203" pitchFamily="34" charset="0"/>
                </a:rPr>
                <a:t>Vijay</a:t>
              </a:r>
            </a:p>
          </p:txBody>
        </p:sp>
      </p:grpSp>
      <p:grpSp>
        <p:nvGrpSpPr>
          <p:cNvPr id="70" name="Group 69">
            <a:extLst>
              <a:ext uri="{FF2B5EF4-FFF2-40B4-BE49-F238E27FC236}">
                <a16:creationId xmlns:a16="http://schemas.microsoft.com/office/drawing/2014/main" id="{8ADAADA8-9992-FB78-68CD-9091C0DAB931}"/>
              </a:ext>
            </a:extLst>
          </p:cNvPr>
          <p:cNvGrpSpPr/>
          <p:nvPr/>
        </p:nvGrpSpPr>
        <p:grpSpPr>
          <a:xfrm>
            <a:off x="9140400" y="0"/>
            <a:ext cx="3110337" cy="6858000"/>
            <a:chOff x="9140400" y="0"/>
            <a:chExt cx="3110337" cy="6858000"/>
          </a:xfrm>
        </p:grpSpPr>
        <p:sp>
          <p:nvSpPr>
            <p:cNvPr id="3" name="Rectangle 2">
              <a:extLst>
                <a:ext uri="{FF2B5EF4-FFF2-40B4-BE49-F238E27FC236}">
                  <a16:creationId xmlns:a16="http://schemas.microsoft.com/office/drawing/2014/main" id="{074EB0FC-0D03-CC3D-FCEE-6C3B20F36C8D}"/>
                </a:ext>
              </a:extLst>
            </p:cNvPr>
            <p:cNvSpPr/>
            <p:nvPr/>
          </p:nvSpPr>
          <p:spPr>
            <a:xfrm>
              <a:off x="9142800" y="0"/>
              <a:ext cx="3049200" cy="6858000"/>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69" name="Group 68">
              <a:extLst>
                <a:ext uri="{FF2B5EF4-FFF2-40B4-BE49-F238E27FC236}">
                  <a16:creationId xmlns:a16="http://schemas.microsoft.com/office/drawing/2014/main" id="{568F5332-E4B9-D72F-DAE1-00160AEF9EC6}"/>
                </a:ext>
              </a:extLst>
            </p:cNvPr>
            <p:cNvGrpSpPr/>
            <p:nvPr/>
          </p:nvGrpSpPr>
          <p:grpSpPr>
            <a:xfrm>
              <a:off x="9140400" y="1069218"/>
              <a:ext cx="3110337" cy="5271070"/>
              <a:chOff x="9140400" y="1069218"/>
              <a:chExt cx="3110337" cy="5271070"/>
            </a:xfrm>
          </p:grpSpPr>
          <p:pic>
            <p:nvPicPr>
              <p:cNvPr id="9" name="Graphic 8" descr="Man with arms crossed">
                <a:extLst>
                  <a:ext uri="{FF2B5EF4-FFF2-40B4-BE49-F238E27FC236}">
                    <a16:creationId xmlns:a16="http://schemas.microsoft.com/office/drawing/2014/main" id="{EA70401D-743B-4125-175A-4EDD1EC1554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96432" y="2898017"/>
                <a:ext cx="2189706" cy="2123850"/>
              </a:xfrm>
              <a:prstGeom prst="rect">
                <a:avLst/>
              </a:prstGeom>
            </p:spPr>
          </p:pic>
          <p:sp>
            <p:nvSpPr>
              <p:cNvPr id="27" name="TextBox 26">
                <a:extLst>
                  <a:ext uri="{FF2B5EF4-FFF2-40B4-BE49-F238E27FC236}">
                    <a16:creationId xmlns:a16="http://schemas.microsoft.com/office/drawing/2014/main" id="{1845FA4A-1FE3-D1CC-DC67-C4D7C34BF238}"/>
                  </a:ext>
                </a:extLst>
              </p:cNvPr>
              <p:cNvSpPr txBox="1"/>
              <p:nvPr/>
            </p:nvSpPr>
            <p:spPr>
              <a:xfrm>
                <a:off x="9140400" y="1069218"/>
                <a:ext cx="3110337" cy="1015663"/>
              </a:xfrm>
              <a:prstGeom prst="rect">
                <a:avLst/>
              </a:prstGeom>
              <a:noFill/>
            </p:spPr>
            <p:txBody>
              <a:bodyPr wrap="square" rtlCol="0">
                <a:spAutoFit/>
              </a:bodyPr>
              <a:lstStyle/>
              <a:p>
                <a:pPr algn="ctr"/>
                <a:r>
                  <a:rPr lang="en-CA" sz="2000" dirty="0">
                    <a:solidFill>
                      <a:schemeClr val="bg1"/>
                    </a:solidFill>
                    <a:latin typeface="Aptos SemiBold" panose="020B0004020202020204" pitchFamily="34" charset="0"/>
                  </a:rPr>
                  <a:t>Tester</a:t>
                </a:r>
              </a:p>
              <a:p>
                <a:pPr algn="ctr"/>
                <a:r>
                  <a:rPr lang="en-CA" sz="2000" dirty="0">
                    <a:solidFill>
                      <a:schemeClr val="bg1"/>
                    </a:solidFill>
                    <a:latin typeface="Aptos SemiBold" panose="020B0004020202020204" pitchFamily="34" charset="0"/>
                  </a:rPr>
                  <a:t>&amp;</a:t>
                </a:r>
              </a:p>
              <a:p>
                <a:pPr algn="ctr"/>
                <a:r>
                  <a:rPr lang="en-CA" sz="2000" dirty="0">
                    <a:solidFill>
                      <a:schemeClr val="bg1"/>
                    </a:solidFill>
                    <a:latin typeface="Aptos SemiBold" panose="020B0004020202020204" pitchFamily="34" charset="0"/>
                  </a:rPr>
                  <a:t>Support Developer</a:t>
                </a:r>
              </a:p>
            </p:txBody>
          </p:sp>
          <p:pic>
            <p:nvPicPr>
              <p:cNvPr id="34" name="Graphic 33" descr="Boy with wavy hair">
                <a:extLst>
                  <a:ext uri="{FF2B5EF4-FFF2-40B4-BE49-F238E27FC236}">
                    <a16:creationId xmlns:a16="http://schemas.microsoft.com/office/drawing/2014/main" id="{B260B6F3-1F56-CA35-54ED-1FDFD63AECF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204433" y="2138551"/>
                <a:ext cx="911933" cy="1085635"/>
              </a:xfrm>
              <a:prstGeom prst="rect">
                <a:avLst/>
              </a:prstGeom>
            </p:spPr>
          </p:pic>
          <p:pic>
            <p:nvPicPr>
              <p:cNvPr id="48" name="Graphic 47" descr="A happy face">
                <a:extLst>
                  <a:ext uri="{FF2B5EF4-FFF2-40B4-BE49-F238E27FC236}">
                    <a16:creationId xmlns:a16="http://schemas.microsoft.com/office/drawing/2014/main" id="{D99E7924-4D3C-10EF-CF5E-B774B3C15AE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534403" y="2632273"/>
                <a:ext cx="411294" cy="424147"/>
              </a:xfrm>
              <a:prstGeom prst="rect">
                <a:avLst/>
              </a:prstGeom>
            </p:spPr>
          </p:pic>
          <p:sp>
            <p:nvSpPr>
              <p:cNvPr id="56" name="TextBox 55">
                <a:extLst>
                  <a:ext uri="{FF2B5EF4-FFF2-40B4-BE49-F238E27FC236}">
                    <a16:creationId xmlns:a16="http://schemas.microsoft.com/office/drawing/2014/main" id="{34047303-48BD-F142-BEA1-85A1A23DEF35}"/>
                  </a:ext>
                </a:extLst>
              </p:cNvPr>
              <p:cNvSpPr txBox="1"/>
              <p:nvPr/>
            </p:nvSpPr>
            <p:spPr>
              <a:xfrm>
                <a:off x="10395118" y="5244425"/>
                <a:ext cx="1101157" cy="523220"/>
              </a:xfrm>
              <a:prstGeom prst="rect">
                <a:avLst/>
              </a:prstGeom>
              <a:noFill/>
            </p:spPr>
            <p:txBody>
              <a:bodyPr wrap="square" rtlCol="0">
                <a:spAutoFit/>
              </a:bodyPr>
              <a:lstStyle/>
              <a:p>
                <a:r>
                  <a:rPr lang="en-CA" sz="2800" dirty="0">
                    <a:solidFill>
                      <a:schemeClr val="bg1"/>
                    </a:solidFill>
                    <a:latin typeface="Gautami" panose="020B0502040204020203" pitchFamily="34" charset="0"/>
                    <a:cs typeface="Gautami" panose="020B0502040204020203" pitchFamily="34" charset="0"/>
                  </a:rPr>
                  <a:t>Sahil</a:t>
                </a:r>
              </a:p>
            </p:txBody>
          </p:sp>
          <p:sp>
            <p:nvSpPr>
              <p:cNvPr id="66" name="TextBox 65">
                <a:extLst>
                  <a:ext uri="{FF2B5EF4-FFF2-40B4-BE49-F238E27FC236}">
                    <a16:creationId xmlns:a16="http://schemas.microsoft.com/office/drawing/2014/main" id="{0E49819D-709A-EC5F-9BDA-D6FB87A68FF7}"/>
                  </a:ext>
                </a:extLst>
              </p:cNvPr>
              <p:cNvSpPr txBox="1"/>
              <p:nvPr/>
            </p:nvSpPr>
            <p:spPr>
              <a:xfrm>
                <a:off x="10455483" y="5509291"/>
                <a:ext cx="891250" cy="830997"/>
              </a:xfrm>
              <a:prstGeom prst="rect">
                <a:avLst/>
              </a:prstGeom>
              <a:noFill/>
            </p:spPr>
            <p:txBody>
              <a:bodyPr wrap="square" rtlCol="0">
                <a:spAutoFit/>
              </a:bodyPr>
              <a:lstStyle/>
              <a:p>
                <a:r>
                  <a:rPr lang="en-CA" sz="4800" dirty="0">
                    <a:solidFill>
                      <a:schemeClr val="bg1"/>
                    </a:solidFill>
                  </a:rPr>
                  <a:t>04</a:t>
                </a:r>
              </a:p>
            </p:txBody>
          </p:sp>
        </p:grpSp>
      </p:grpSp>
      <p:grpSp>
        <p:nvGrpSpPr>
          <p:cNvPr id="71" name="Group 70">
            <a:extLst>
              <a:ext uri="{FF2B5EF4-FFF2-40B4-BE49-F238E27FC236}">
                <a16:creationId xmlns:a16="http://schemas.microsoft.com/office/drawing/2014/main" id="{6B7BF438-68A5-0479-EC34-2ED1C3B3F440}"/>
              </a:ext>
            </a:extLst>
          </p:cNvPr>
          <p:cNvGrpSpPr/>
          <p:nvPr/>
        </p:nvGrpSpPr>
        <p:grpSpPr>
          <a:xfrm>
            <a:off x="5883268" y="0"/>
            <a:ext cx="3489277" cy="6858000"/>
            <a:chOff x="5883268" y="0"/>
            <a:chExt cx="3489277" cy="6858000"/>
          </a:xfrm>
        </p:grpSpPr>
        <p:sp>
          <p:nvSpPr>
            <p:cNvPr id="5" name="Rectangle 4">
              <a:extLst>
                <a:ext uri="{FF2B5EF4-FFF2-40B4-BE49-F238E27FC236}">
                  <a16:creationId xmlns:a16="http://schemas.microsoft.com/office/drawing/2014/main" id="{82DB2FB4-F397-411D-E60E-1D1A553C0EB8}"/>
                </a:ext>
              </a:extLst>
            </p:cNvPr>
            <p:cNvSpPr/>
            <p:nvPr/>
          </p:nvSpPr>
          <p:spPr>
            <a:xfrm>
              <a:off x="6093600" y="0"/>
              <a:ext cx="3049200" cy="68580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1" name="Graphic 10" descr="Man holding a coffee mug">
              <a:extLst>
                <a:ext uri="{FF2B5EF4-FFF2-40B4-BE49-F238E27FC236}">
                  <a16:creationId xmlns:a16="http://schemas.microsoft.com/office/drawing/2014/main" id="{1C9368C3-8B90-20F7-1E2E-506C773A1D5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549632" y="2969640"/>
              <a:ext cx="2257768" cy="2056734"/>
            </a:xfrm>
            <a:prstGeom prst="rect">
              <a:avLst/>
            </a:prstGeom>
          </p:spPr>
        </p:pic>
        <p:sp>
          <p:nvSpPr>
            <p:cNvPr id="26" name="TextBox 25">
              <a:extLst>
                <a:ext uri="{FF2B5EF4-FFF2-40B4-BE49-F238E27FC236}">
                  <a16:creationId xmlns:a16="http://schemas.microsoft.com/office/drawing/2014/main" id="{89C58816-BDAC-3FA1-A00F-1631751E5E0B}"/>
                </a:ext>
              </a:extLst>
            </p:cNvPr>
            <p:cNvSpPr txBox="1"/>
            <p:nvPr/>
          </p:nvSpPr>
          <p:spPr>
            <a:xfrm>
              <a:off x="5883268" y="1069218"/>
              <a:ext cx="3489277" cy="1015663"/>
            </a:xfrm>
            <a:prstGeom prst="rect">
              <a:avLst/>
            </a:prstGeom>
            <a:noFill/>
          </p:spPr>
          <p:txBody>
            <a:bodyPr wrap="square" rtlCol="0">
              <a:spAutoFit/>
            </a:bodyPr>
            <a:lstStyle/>
            <a:p>
              <a:pPr algn="ctr"/>
              <a:r>
                <a:rPr lang="en-CA" sz="2000" dirty="0">
                  <a:solidFill>
                    <a:schemeClr val="bg1"/>
                  </a:solidFill>
                  <a:latin typeface="Aptos SemiBold" panose="020B0004020202020204" pitchFamily="34" charset="0"/>
                </a:rPr>
                <a:t>Backend Developer</a:t>
              </a:r>
            </a:p>
            <a:p>
              <a:pPr algn="ctr"/>
              <a:r>
                <a:rPr lang="en-CA" sz="2000" dirty="0">
                  <a:solidFill>
                    <a:schemeClr val="bg1"/>
                  </a:solidFill>
                  <a:latin typeface="Aptos SemiBold" panose="020B0004020202020204" pitchFamily="34" charset="0"/>
                </a:rPr>
                <a:t>&amp;</a:t>
              </a:r>
            </a:p>
            <a:p>
              <a:pPr algn="ctr"/>
              <a:r>
                <a:rPr lang="en-CA" sz="2000" dirty="0">
                  <a:solidFill>
                    <a:schemeClr val="bg1"/>
                  </a:solidFill>
                  <a:latin typeface="Aptos SemiBold" panose="020B0004020202020204" pitchFamily="34" charset="0"/>
                </a:rPr>
                <a:t>Documentation Specialist</a:t>
              </a:r>
            </a:p>
          </p:txBody>
        </p:sp>
        <p:pic>
          <p:nvPicPr>
            <p:cNvPr id="38" name="Graphic 37" descr="Boy with thick hair">
              <a:extLst>
                <a:ext uri="{FF2B5EF4-FFF2-40B4-BE49-F238E27FC236}">
                  <a16:creationId xmlns:a16="http://schemas.microsoft.com/office/drawing/2014/main" id="{E6FF4D7C-55FF-E5A8-9945-AAAD058D05B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291612" y="2134561"/>
              <a:ext cx="997729" cy="1089625"/>
            </a:xfrm>
            <a:prstGeom prst="rect">
              <a:avLst/>
            </a:prstGeom>
          </p:spPr>
        </p:pic>
        <p:sp>
          <p:nvSpPr>
            <p:cNvPr id="55" name="TextBox 54">
              <a:extLst>
                <a:ext uri="{FF2B5EF4-FFF2-40B4-BE49-F238E27FC236}">
                  <a16:creationId xmlns:a16="http://schemas.microsoft.com/office/drawing/2014/main" id="{BE222ABD-A087-C917-7900-66D3B8CD8056}"/>
                </a:ext>
              </a:extLst>
            </p:cNvPr>
            <p:cNvSpPr txBox="1"/>
            <p:nvPr/>
          </p:nvSpPr>
          <p:spPr>
            <a:xfrm>
              <a:off x="7245189" y="5244425"/>
              <a:ext cx="1231153" cy="523220"/>
            </a:xfrm>
            <a:prstGeom prst="rect">
              <a:avLst/>
            </a:prstGeom>
            <a:noFill/>
          </p:spPr>
          <p:txBody>
            <a:bodyPr wrap="square" rtlCol="0">
              <a:spAutoFit/>
            </a:bodyPr>
            <a:lstStyle/>
            <a:p>
              <a:r>
                <a:rPr lang="en-CA" sz="2800" dirty="0">
                  <a:solidFill>
                    <a:schemeClr val="bg1"/>
                  </a:solidFill>
                  <a:latin typeface="Gautami" panose="020B0502040204020203" pitchFamily="34" charset="0"/>
                  <a:cs typeface="Gautami" panose="020B0502040204020203" pitchFamily="34" charset="0"/>
                </a:rPr>
                <a:t>Kush</a:t>
              </a:r>
            </a:p>
          </p:txBody>
        </p:sp>
        <p:pic>
          <p:nvPicPr>
            <p:cNvPr id="60" name="Graphic 59" descr="Face with one eyebrow">
              <a:extLst>
                <a:ext uri="{FF2B5EF4-FFF2-40B4-BE49-F238E27FC236}">
                  <a16:creationId xmlns:a16="http://schemas.microsoft.com/office/drawing/2014/main" id="{91C38927-13FE-97F3-DD41-EB1B02A3F7E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609781" y="2610520"/>
              <a:ext cx="500164" cy="485007"/>
            </a:xfrm>
            <a:prstGeom prst="rect">
              <a:avLst/>
            </a:prstGeom>
          </p:spPr>
        </p:pic>
        <p:sp>
          <p:nvSpPr>
            <p:cNvPr id="65" name="TextBox 64">
              <a:extLst>
                <a:ext uri="{FF2B5EF4-FFF2-40B4-BE49-F238E27FC236}">
                  <a16:creationId xmlns:a16="http://schemas.microsoft.com/office/drawing/2014/main" id="{88A9ECFA-0C8B-5AA6-F3E9-1C33F3FDEAD1}"/>
                </a:ext>
              </a:extLst>
            </p:cNvPr>
            <p:cNvSpPr txBox="1"/>
            <p:nvPr/>
          </p:nvSpPr>
          <p:spPr>
            <a:xfrm>
              <a:off x="7414238" y="5575891"/>
              <a:ext cx="891250" cy="830997"/>
            </a:xfrm>
            <a:prstGeom prst="rect">
              <a:avLst/>
            </a:prstGeom>
            <a:noFill/>
          </p:spPr>
          <p:txBody>
            <a:bodyPr wrap="square" rtlCol="0">
              <a:spAutoFit/>
            </a:bodyPr>
            <a:lstStyle/>
            <a:p>
              <a:r>
                <a:rPr lang="en-CA" sz="4800" dirty="0">
                  <a:solidFill>
                    <a:schemeClr val="bg1"/>
                  </a:solidFill>
                </a:rPr>
                <a:t>03</a:t>
              </a:r>
            </a:p>
          </p:txBody>
        </p:sp>
      </p:grpSp>
      <p:grpSp>
        <p:nvGrpSpPr>
          <p:cNvPr id="67" name="Group 66">
            <a:extLst>
              <a:ext uri="{FF2B5EF4-FFF2-40B4-BE49-F238E27FC236}">
                <a16:creationId xmlns:a16="http://schemas.microsoft.com/office/drawing/2014/main" id="{F1CA89C2-BDB0-C5BF-9212-DA58584569C4}"/>
              </a:ext>
            </a:extLst>
          </p:cNvPr>
          <p:cNvGrpSpPr/>
          <p:nvPr/>
        </p:nvGrpSpPr>
        <p:grpSpPr>
          <a:xfrm>
            <a:off x="0" y="0"/>
            <a:ext cx="3049200" cy="6858000"/>
            <a:chOff x="0" y="0"/>
            <a:chExt cx="3049200" cy="6858000"/>
          </a:xfrm>
        </p:grpSpPr>
        <p:sp>
          <p:nvSpPr>
            <p:cNvPr id="7" name="Rectangle 6">
              <a:extLst>
                <a:ext uri="{FF2B5EF4-FFF2-40B4-BE49-F238E27FC236}">
                  <a16:creationId xmlns:a16="http://schemas.microsoft.com/office/drawing/2014/main" id="{C6DBF7C4-44D1-28D9-5E92-3EE9031D36F6}"/>
                </a:ext>
              </a:extLst>
            </p:cNvPr>
            <p:cNvSpPr/>
            <p:nvPr/>
          </p:nvSpPr>
          <p:spPr>
            <a:xfrm>
              <a:off x="0" y="0"/>
              <a:ext cx="304920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5" name="Graphic 14" descr="Man carrying laptop">
              <a:extLst>
                <a:ext uri="{FF2B5EF4-FFF2-40B4-BE49-F238E27FC236}">
                  <a16:creationId xmlns:a16="http://schemas.microsoft.com/office/drawing/2014/main" id="{54370840-D3E9-2C1E-727D-009D798B635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69679" y="3000411"/>
              <a:ext cx="2383023" cy="1790711"/>
            </a:xfrm>
            <a:prstGeom prst="rect">
              <a:avLst/>
            </a:prstGeom>
          </p:spPr>
        </p:pic>
        <p:sp>
          <p:nvSpPr>
            <p:cNvPr id="24" name="TextBox 23">
              <a:extLst>
                <a:ext uri="{FF2B5EF4-FFF2-40B4-BE49-F238E27FC236}">
                  <a16:creationId xmlns:a16="http://schemas.microsoft.com/office/drawing/2014/main" id="{EF76ABC8-4226-E9DD-A7F1-4F2DE9037172}"/>
                </a:ext>
              </a:extLst>
            </p:cNvPr>
            <p:cNvSpPr txBox="1"/>
            <p:nvPr/>
          </p:nvSpPr>
          <p:spPr>
            <a:xfrm>
              <a:off x="102963" y="1051216"/>
              <a:ext cx="2840874" cy="1015663"/>
            </a:xfrm>
            <a:prstGeom prst="rect">
              <a:avLst/>
            </a:prstGeom>
            <a:noFill/>
          </p:spPr>
          <p:txBody>
            <a:bodyPr wrap="square" rtlCol="0">
              <a:spAutoFit/>
            </a:bodyPr>
            <a:lstStyle/>
            <a:p>
              <a:pPr algn="ctr"/>
              <a:r>
                <a:rPr lang="en-CA" sz="2000" dirty="0">
                  <a:solidFill>
                    <a:schemeClr val="bg1"/>
                  </a:solidFill>
                  <a:latin typeface="Aptos SemiBold" panose="020B0004020202020204" pitchFamily="34" charset="0"/>
                </a:rPr>
                <a:t>Team Leader</a:t>
              </a:r>
            </a:p>
            <a:p>
              <a:pPr algn="ctr"/>
              <a:r>
                <a:rPr lang="en-CA" sz="2000" dirty="0">
                  <a:solidFill>
                    <a:schemeClr val="bg1"/>
                  </a:solidFill>
                  <a:latin typeface="Aptos SemiBold" panose="020B0004020202020204" pitchFamily="34" charset="0"/>
                </a:rPr>
                <a:t>&amp;</a:t>
              </a:r>
            </a:p>
            <a:p>
              <a:pPr algn="ctr"/>
              <a:r>
                <a:rPr lang="en-CA" sz="2000" dirty="0">
                  <a:solidFill>
                    <a:schemeClr val="bg1"/>
                  </a:solidFill>
                  <a:latin typeface="Aptos SemiBold" panose="020B0004020202020204" pitchFamily="34" charset="0"/>
                </a:rPr>
                <a:t>Backend Developer</a:t>
              </a:r>
            </a:p>
          </p:txBody>
        </p:sp>
        <p:pic>
          <p:nvPicPr>
            <p:cNvPr id="32" name="Graphic 31" descr="Child with short hair">
              <a:extLst>
                <a:ext uri="{FF2B5EF4-FFF2-40B4-BE49-F238E27FC236}">
                  <a16:creationId xmlns:a16="http://schemas.microsoft.com/office/drawing/2014/main" id="{67515C7A-00C6-B4F7-B78E-E985269A7C4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110213" y="2203155"/>
              <a:ext cx="826375" cy="961846"/>
            </a:xfrm>
            <a:prstGeom prst="rect">
              <a:avLst/>
            </a:prstGeom>
          </p:spPr>
        </p:pic>
        <p:pic>
          <p:nvPicPr>
            <p:cNvPr id="40" name="Graphic 39" descr="A smiling face">
              <a:extLst>
                <a:ext uri="{FF2B5EF4-FFF2-40B4-BE49-F238E27FC236}">
                  <a16:creationId xmlns:a16="http://schemas.microsoft.com/office/drawing/2014/main" id="{DA03F9A6-D6E2-46C2-BE61-2C1017962FA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361753" y="2544247"/>
              <a:ext cx="472028" cy="486779"/>
            </a:xfrm>
            <a:prstGeom prst="rect">
              <a:avLst/>
            </a:prstGeom>
          </p:spPr>
        </p:pic>
        <p:sp>
          <p:nvSpPr>
            <p:cNvPr id="53" name="TextBox 52">
              <a:extLst>
                <a:ext uri="{FF2B5EF4-FFF2-40B4-BE49-F238E27FC236}">
                  <a16:creationId xmlns:a16="http://schemas.microsoft.com/office/drawing/2014/main" id="{FE4673DD-9431-35F9-A339-B728D819AE60}"/>
                </a:ext>
              </a:extLst>
            </p:cNvPr>
            <p:cNvSpPr txBox="1"/>
            <p:nvPr/>
          </p:nvSpPr>
          <p:spPr>
            <a:xfrm>
              <a:off x="841025" y="5244425"/>
              <a:ext cx="1638978" cy="523220"/>
            </a:xfrm>
            <a:prstGeom prst="rect">
              <a:avLst/>
            </a:prstGeom>
            <a:noFill/>
          </p:spPr>
          <p:txBody>
            <a:bodyPr wrap="square" rtlCol="0">
              <a:spAutoFit/>
            </a:bodyPr>
            <a:lstStyle/>
            <a:p>
              <a:r>
                <a:rPr lang="en-CA" sz="2800" dirty="0" err="1">
                  <a:solidFill>
                    <a:schemeClr val="bg1"/>
                  </a:solidFill>
                  <a:latin typeface="Gautami" panose="020B0502040204020203" pitchFamily="34" charset="0"/>
                  <a:cs typeface="Gautami" panose="020B0502040204020203" pitchFamily="34" charset="0"/>
                </a:rPr>
                <a:t>Priyansh</a:t>
              </a:r>
              <a:r>
                <a:rPr lang="en-CA" sz="2800" dirty="0">
                  <a:solidFill>
                    <a:schemeClr val="bg1"/>
                  </a:solidFill>
                  <a:latin typeface="Gautami" panose="020B0502040204020203" pitchFamily="34" charset="0"/>
                  <a:cs typeface="Gautami" panose="020B0502040204020203" pitchFamily="34" charset="0"/>
                </a:rPr>
                <a:t> </a:t>
              </a:r>
            </a:p>
          </p:txBody>
        </p:sp>
        <p:sp>
          <p:nvSpPr>
            <p:cNvPr id="63" name="TextBox 62">
              <a:extLst>
                <a:ext uri="{FF2B5EF4-FFF2-40B4-BE49-F238E27FC236}">
                  <a16:creationId xmlns:a16="http://schemas.microsoft.com/office/drawing/2014/main" id="{4987661C-E24D-B0A5-537B-944F0E895297}"/>
                </a:ext>
              </a:extLst>
            </p:cNvPr>
            <p:cNvSpPr txBox="1"/>
            <p:nvPr/>
          </p:nvSpPr>
          <p:spPr>
            <a:xfrm>
              <a:off x="1076409" y="5575891"/>
              <a:ext cx="891250" cy="830997"/>
            </a:xfrm>
            <a:prstGeom prst="rect">
              <a:avLst/>
            </a:prstGeom>
            <a:noFill/>
          </p:spPr>
          <p:txBody>
            <a:bodyPr wrap="square" rtlCol="0">
              <a:spAutoFit/>
            </a:bodyPr>
            <a:lstStyle/>
            <a:p>
              <a:r>
                <a:rPr lang="en-CA" sz="4800" dirty="0">
                  <a:solidFill>
                    <a:schemeClr val="bg1"/>
                  </a:solidFill>
                </a:rPr>
                <a:t>01</a:t>
              </a:r>
            </a:p>
          </p:txBody>
        </p:sp>
      </p:grpSp>
      <p:sp>
        <p:nvSpPr>
          <p:cNvPr id="19" name="Rectangle 18">
            <a:extLst>
              <a:ext uri="{FF2B5EF4-FFF2-40B4-BE49-F238E27FC236}">
                <a16:creationId xmlns:a16="http://schemas.microsoft.com/office/drawing/2014/main" id="{16E9270D-8D67-0E89-71AD-8824EF21640E}"/>
              </a:ext>
            </a:extLst>
          </p:cNvPr>
          <p:cNvSpPr/>
          <p:nvPr/>
        </p:nvSpPr>
        <p:spPr>
          <a:xfrm>
            <a:off x="0" y="0"/>
            <a:ext cx="12192000" cy="769441"/>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TextBox 16">
            <a:extLst>
              <a:ext uri="{FF2B5EF4-FFF2-40B4-BE49-F238E27FC236}">
                <a16:creationId xmlns:a16="http://schemas.microsoft.com/office/drawing/2014/main" id="{E6A5677E-73D2-DB66-E9B2-63B81901077F}"/>
              </a:ext>
            </a:extLst>
          </p:cNvPr>
          <p:cNvSpPr txBox="1"/>
          <p:nvPr/>
        </p:nvSpPr>
        <p:spPr>
          <a:xfrm>
            <a:off x="2314466" y="17584"/>
            <a:ext cx="7558268" cy="769441"/>
          </a:xfrm>
          <a:prstGeom prst="rect">
            <a:avLst/>
          </a:prstGeom>
          <a:noFill/>
        </p:spPr>
        <p:txBody>
          <a:bodyPr wrap="square" rtlCol="0">
            <a:spAutoFit/>
          </a:bodyPr>
          <a:lstStyle/>
          <a:p>
            <a:r>
              <a:rPr lang="en-CA" sz="4400" b="1" dirty="0">
                <a:ln w="9525">
                  <a:solidFill>
                    <a:schemeClr val="bg1"/>
                  </a:solidFill>
                  <a:prstDash val="solid"/>
                </a:ln>
                <a:effectLst>
                  <a:outerShdw blurRad="12700" dist="38100" dir="2700000" algn="tl" rotWithShape="0">
                    <a:schemeClr val="bg1">
                      <a:lumMod val="50000"/>
                    </a:schemeClr>
                  </a:outerShdw>
                </a:effectLst>
              </a:rPr>
              <a:t>Team Roles &amp; Responsibility</a:t>
            </a:r>
          </a:p>
        </p:txBody>
      </p:sp>
      <p:sp>
        <p:nvSpPr>
          <p:cNvPr id="61" name="Rectangle 60">
            <a:extLst>
              <a:ext uri="{FF2B5EF4-FFF2-40B4-BE49-F238E27FC236}">
                <a16:creationId xmlns:a16="http://schemas.microsoft.com/office/drawing/2014/main" id="{D2C1A2FE-7B6D-1E1D-8DAE-5D2847B281BA}"/>
              </a:ext>
            </a:extLst>
          </p:cNvPr>
          <p:cNvSpPr/>
          <p:nvPr/>
        </p:nvSpPr>
        <p:spPr>
          <a:xfrm>
            <a:off x="-2400" y="6406888"/>
            <a:ext cx="12192000" cy="47595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TextBox 61">
            <a:extLst>
              <a:ext uri="{FF2B5EF4-FFF2-40B4-BE49-F238E27FC236}">
                <a16:creationId xmlns:a16="http://schemas.microsoft.com/office/drawing/2014/main" id="{09E271E9-8FF3-8A4D-6E2C-18008B2609A5}"/>
              </a:ext>
            </a:extLst>
          </p:cNvPr>
          <p:cNvSpPr txBox="1"/>
          <p:nvPr/>
        </p:nvSpPr>
        <p:spPr>
          <a:xfrm>
            <a:off x="102963" y="6446532"/>
            <a:ext cx="9178071" cy="400110"/>
          </a:xfrm>
          <a:prstGeom prst="rect">
            <a:avLst/>
          </a:prstGeom>
          <a:noFill/>
        </p:spPr>
        <p:txBody>
          <a:bodyPr wrap="square" rtlCol="0">
            <a:spAutoFit/>
          </a:bodyPr>
          <a:lstStyle/>
          <a:p>
            <a:r>
              <a:rPr lang="en-CA" sz="2000" dirty="0">
                <a:ln w="0"/>
                <a:effectLst>
                  <a:outerShdw blurRad="38100" dist="19050" dir="2700000" algn="tl" rotWithShape="0">
                    <a:schemeClr val="dk1">
                      <a:alpha val="40000"/>
                    </a:schemeClr>
                  </a:outerShdw>
                </a:effectLst>
              </a:rPr>
              <a:t>Equal % for All Team Members [25%]</a:t>
            </a:r>
            <a:endParaRPr lang="en-CA" dirty="0">
              <a:ln w="0"/>
              <a:effectLst>
                <a:outerShdw blurRad="38100" dist="19050" dir="2700000" algn="tl" rotWithShape="0">
                  <a:schemeClr val="dk1">
                    <a:alpha val="40000"/>
                  </a:schemeClr>
                </a:outerShdw>
              </a:effectLst>
            </a:endParaRPr>
          </a:p>
        </p:txBody>
      </p:sp>
      <p:sp>
        <p:nvSpPr>
          <p:cNvPr id="86" name="TextBox 85">
            <a:extLst>
              <a:ext uri="{FF2B5EF4-FFF2-40B4-BE49-F238E27FC236}">
                <a16:creationId xmlns:a16="http://schemas.microsoft.com/office/drawing/2014/main" id="{F81CEE1E-2215-B55F-1941-F965CA5F28B8}"/>
              </a:ext>
            </a:extLst>
          </p:cNvPr>
          <p:cNvSpPr txBox="1"/>
          <p:nvPr/>
        </p:nvSpPr>
        <p:spPr>
          <a:xfrm>
            <a:off x="-6938058" y="355460"/>
            <a:ext cx="5069393" cy="523220"/>
          </a:xfrm>
          <a:prstGeom prst="rect">
            <a:avLst/>
          </a:prstGeom>
          <a:noFill/>
        </p:spPr>
        <p:txBody>
          <a:bodyPr wrap="square" rtlCol="0">
            <a:spAutoFit/>
          </a:bodyPr>
          <a:lstStyle/>
          <a:p>
            <a:r>
              <a:rPr lang="en-CA" sz="2800" dirty="0">
                <a:solidFill>
                  <a:schemeClr val="bg1"/>
                </a:solidFill>
                <a:latin typeface="Aptos SemiBold" panose="020B0004020202020204" pitchFamily="34" charset="0"/>
              </a:rPr>
              <a:t>Conclusion &amp; Future Work: </a:t>
            </a:r>
          </a:p>
        </p:txBody>
      </p:sp>
      <p:pic>
        <p:nvPicPr>
          <p:cNvPr id="87" name="Graphic 86" descr="Clipboard Checked with solid fill">
            <a:extLst>
              <a:ext uri="{FF2B5EF4-FFF2-40B4-BE49-F238E27FC236}">
                <a16:creationId xmlns:a16="http://schemas.microsoft.com/office/drawing/2014/main" id="{BE1B43E1-751A-5151-6E2F-EBF6BEC295C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564320" y="289410"/>
            <a:ext cx="655320" cy="655320"/>
          </a:xfrm>
          <a:prstGeom prst="rect">
            <a:avLst/>
          </a:prstGeom>
        </p:spPr>
      </p:pic>
      <p:sp>
        <p:nvSpPr>
          <p:cNvPr id="88" name="TextBox 87">
            <a:extLst>
              <a:ext uri="{FF2B5EF4-FFF2-40B4-BE49-F238E27FC236}">
                <a16:creationId xmlns:a16="http://schemas.microsoft.com/office/drawing/2014/main" id="{B2B099E5-2471-127A-ECA4-6D8D35E777BF}"/>
              </a:ext>
            </a:extLst>
          </p:cNvPr>
          <p:cNvSpPr txBox="1"/>
          <p:nvPr/>
        </p:nvSpPr>
        <p:spPr>
          <a:xfrm>
            <a:off x="-10163919" y="1535201"/>
            <a:ext cx="9073514" cy="1569660"/>
          </a:xfrm>
          <a:prstGeom prst="rect">
            <a:avLst/>
          </a:prstGeom>
          <a:noFill/>
        </p:spPr>
        <p:txBody>
          <a:bodyPr wrap="square" rtlCol="0">
            <a:spAutoFit/>
          </a:bodyPr>
          <a:lstStyle/>
          <a:p>
            <a:r>
              <a:rPr lang="en-US" sz="2400" dirty="0">
                <a:solidFill>
                  <a:schemeClr val="bg1"/>
                </a:solidFill>
              </a:rPr>
              <a:t>The Payroll Management System streamlines payroll generation by automating calculations and ensuring tax compliance. Features like secure authentication, frontend-backend integration, and dynamic data handling enhance system reliability and usability.</a:t>
            </a:r>
          </a:p>
        </p:txBody>
      </p:sp>
      <p:sp>
        <p:nvSpPr>
          <p:cNvPr id="89" name="TextBox 88">
            <a:extLst>
              <a:ext uri="{FF2B5EF4-FFF2-40B4-BE49-F238E27FC236}">
                <a16:creationId xmlns:a16="http://schemas.microsoft.com/office/drawing/2014/main" id="{7AF70BEC-4B8B-D1A8-53D8-BF18F6C6E958}"/>
              </a:ext>
            </a:extLst>
          </p:cNvPr>
          <p:cNvSpPr txBox="1"/>
          <p:nvPr/>
        </p:nvSpPr>
        <p:spPr>
          <a:xfrm>
            <a:off x="-10163919" y="1079154"/>
            <a:ext cx="2926080" cy="523220"/>
          </a:xfrm>
          <a:prstGeom prst="rect">
            <a:avLst/>
          </a:prstGeom>
          <a:noFill/>
        </p:spPr>
        <p:txBody>
          <a:bodyPr wrap="square" rtlCol="0">
            <a:spAutoFit/>
          </a:bodyPr>
          <a:lstStyle/>
          <a:p>
            <a:r>
              <a:rPr lang="en-CA" sz="2800" dirty="0">
                <a:solidFill>
                  <a:schemeClr val="bg1"/>
                </a:solidFill>
                <a:latin typeface="Aptos SemiBold" panose="020B0004020202020204" pitchFamily="34" charset="0"/>
              </a:rPr>
              <a:t>Conclusion: </a:t>
            </a:r>
          </a:p>
        </p:txBody>
      </p:sp>
      <p:sp>
        <p:nvSpPr>
          <p:cNvPr id="90" name="TextBox 89">
            <a:extLst>
              <a:ext uri="{FF2B5EF4-FFF2-40B4-BE49-F238E27FC236}">
                <a16:creationId xmlns:a16="http://schemas.microsoft.com/office/drawing/2014/main" id="{F69B5B09-692F-6EFD-A70C-BAF022AAAE6D}"/>
              </a:ext>
            </a:extLst>
          </p:cNvPr>
          <p:cNvSpPr txBox="1"/>
          <p:nvPr/>
        </p:nvSpPr>
        <p:spPr>
          <a:xfrm>
            <a:off x="-10163919" y="3189051"/>
            <a:ext cx="2926080" cy="523220"/>
          </a:xfrm>
          <a:prstGeom prst="rect">
            <a:avLst/>
          </a:prstGeom>
          <a:noFill/>
        </p:spPr>
        <p:txBody>
          <a:bodyPr wrap="square" rtlCol="0">
            <a:spAutoFit/>
          </a:bodyPr>
          <a:lstStyle/>
          <a:p>
            <a:r>
              <a:rPr lang="en-CA" sz="2800" dirty="0">
                <a:solidFill>
                  <a:schemeClr val="bg1"/>
                </a:solidFill>
                <a:latin typeface="Aptos SemiBold" panose="020B0004020202020204" pitchFamily="34" charset="0"/>
              </a:rPr>
              <a:t>Future Scope:</a:t>
            </a:r>
          </a:p>
        </p:txBody>
      </p:sp>
      <p:sp>
        <p:nvSpPr>
          <p:cNvPr id="91" name="TextBox 90">
            <a:extLst>
              <a:ext uri="{FF2B5EF4-FFF2-40B4-BE49-F238E27FC236}">
                <a16:creationId xmlns:a16="http://schemas.microsoft.com/office/drawing/2014/main" id="{60A46F13-83E0-325A-2CAD-51504C83B89A}"/>
              </a:ext>
            </a:extLst>
          </p:cNvPr>
          <p:cNvSpPr txBox="1"/>
          <p:nvPr/>
        </p:nvSpPr>
        <p:spPr>
          <a:xfrm>
            <a:off x="1910861" y="7771881"/>
            <a:ext cx="9073514" cy="1569660"/>
          </a:xfrm>
          <a:prstGeom prst="rect">
            <a:avLst/>
          </a:prstGeom>
          <a:noFill/>
        </p:spPr>
        <p:txBody>
          <a:bodyPr wrap="square" rtlCol="0">
            <a:spAutoFit/>
          </a:bodyPr>
          <a:lstStyle/>
          <a:p>
            <a:r>
              <a:rPr lang="en-US" sz="2400" dirty="0">
                <a:solidFill>
                  <a:schemeClr val="bg1"/>
                </a:solidFill>
              </a:rPr>
              <a:t>The Payroll Management System streamlines payroll generation by automating calculations and ensuring tax compliance. Features like secure authentication, frontend-backend integration, and dynamic data handling enhance system reliability and usability.</a:t>
            </a:r>
          </a:p>
        </p:txBody>
      </p:sp>
      <p:sp>
        <p:nvSpPr>
          <p:cNvPr id="92" name="TextBox 91">
            <a:extLst>
              <a:ext uri="{FF2B5EF4-FFF2-40B4-BE49-F238E27FC236}">
                <a16:creationId xmlns:a16="http://schemas.microsoft.com/office/drawing/2014/main" id="{8012201C-55EF-2018-921C-6A1B61844EA0}"/>
              </a:ext>
            </a:extLst>
          </p:cNvPr>
          <p:cNvSpPr txBox="1"/>
          <p:nvPr/>
        </p:nvSpPr>
        <p:spPr>
          <a:xfrm>
            <a:off x="1910861" y="7315834"/>
            <a:ext cx="2926080" cy="523220"/>
          </a:xfrm>
          <a:prstGeom prst="rect">
            <a:avLst/>
          </a:prstGeom>
          <a:noFill/>
        </p:spPr>
        <p:txBody>
          <a:bodyPr wrap="square" rtlCol="0">
            <a:spAutoFit/>
          </a:bodyPr>
          <a:lstStyle/>
          <a:p>
            <a:r>
              <a:rPr lang="en-CA" sz="2800" dirty="0">
                <a:solidFill>
                  <a:schemeClr val="bg1"/>
                </a:solidFill>
                <a:latin typeface="Aptos SemiBold" panose="020B0004020202020204" pitchFamily="34" charset="0"/>
              </a:rPr>
              <a:t>Conclusion: </a:t>
            </a:r>
          </a:p>
        </p:txBody>
      </p:sp>
      <p:sp>
        <p:nvSpPr>
          <p:cNvPr id="93" name="TextBox 92">
            <a:extLst>
              <a:ext uri="{FF2B5EF4-FFF2-40B4-BE49-F238E27FC236}">
                <a16:creationId xmlns:a16="http://schemas.microsoft.com/office/drawing/2014/main" id="{317D7510-79B2-C369-847E-8F9F3610635F}"/>
              </a:ext>
            </a:extLst>
          </p:cNvPr>
          <p:cNvSpPr txBox="1"/>
          <p:nvPr/>
        </p:nvSpPr>
        <p:spPr>
          <a:xfrm>
            <a:off x="1910861" y="9425731"/>
            <a:ext cx="2926080" cy="523220"/>
          </a:xfrm>
          <a:prstGeom prst="rect">
            <a:avLst/>
          </a:prstGeom>
          <a:noFill/>
        </p:spPr>
        <p:txBody>
          <a:bodyPr wrap="square" rtlCol="0">
            <a:spAutoFit/>
          </a:bodyPr>
          <a:lstStyle/>
          <a:p>
            <a:r>
              <a:rPr lang="en-CA" sz="2800" dirty="0">
                <a:solidFill>
                  <a:schemeClr val="bg1"/>
                </a:solidFill>
                <a:latin typeface="Aptos SemiBold" panose="020B0004020202020204" pitchFamily="34" charset="0"/>
              </a:rPr>
              <a:t>Future Scope:</a:t>
            </a:r>
          </a:p>
        </p:txBody>
      </p:sp>
    </p:spTree>
    <p:extLst>
      <p:ext uri="{BB962C8B-B14F-4D97-AF65-F5344CB8AC3E}">
        <p14:creationId xmlns:p14="http://schemas.microsoft.com/office/powerpoint/2010/main" val="30696671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14:bounceEnd="50000">
                                          <p:cBhvr additive="base">
                                            <p:cTn id="7" dur="2000" fill="hold"/>
                                            <p:tgtEl>
                                              <p:spTgt spid="67"/>
                                            </p:tgtEl>
                                            <p:attrNameLst>
                                              <p:attrName>ppt_x</p:attrName>
                                            </p:attrNameLst>
                                          </p:cBhvr>
                                          <p:tavLst>
                                            <p:tav tm="0">
                                              <p:val>
                                                <p:strVal val="0-#ppt_w/2"/>
                                              </p:val>
                                            </p:tav>
                                            <p:tav tm="100000">
                                              <p:val>
                                                <p:strVal val="#ppt_x"/>
                                              </p:val>
                                            </p:tav>
                                          </p:tavLst>
                                        </p:anim>
                                        <p:anim calcmode="lin" valueType="num" p14:bounceEnd="50000">
                                          <p:cBhvr additive="base">
                                            <p:cTn id="8" dur="2000" fill="hold"/>
                                            <p:tgtEl>
                                              <p:spTgt spid="6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50000">
                                      <p:stCondLst>
                                        <p:cond delay="0"/>
                                      </p:stCondLst>
                                      <p:childTnLst>
                                        <p:set>
                                          <p:cBhvr>
                                            <p:cTn id="10" dur="1" fill="hold">
                                              <p:stCondLst>
                                                <p:cond delay="0"/>
                                              </p:stCondLst>
                                            </p:cTn>
                                            <p:tgtEl>
                                              <p:spTgt spid="71"/>
                                            </p:tgtEl>
                                            <p:attrNameLst>
                                              <p:attrName>style.visibility</p:attrName>
                                            </p:attrNameLst>
                                          </p:cBhvr>
                                          <p:to>
                                            <p:strVal val="visible"/>
                                          </p:to>
                                        </p:set>
                                        <p:anim calcmode="lin" valueType="num" p14:bounceEnd="50000">
                                          <p:cBhvr additive="base">
                                            <p:cTn id="11" dur="2000" fill="hold"/>
                                            <p:tgtEl>
                                              <p:spTgt spid="71"/>
                                            </p:tgtEl>
                                            <p:attrNameLst>
                                              <p:attrName>ppt_x</p:attrName>
                                            </p:attrNameLst>
                                          </p:cBhvr>
                                          <p:tavLst>
                                            <p:tav tm="0">
                                              <p:val>
                                                <p:strVal val="0-#ppt_w/2"/>
                                              </p:val>
                                            </p:tav>
                                            <p:tav tm="100000">
                                              <p:val>
                                                <p:strVal val="#ppt_x"/>
                                              </p:val>
                                            </p:tav>
                                          </p:tavLst>
                                        </p:anim>
                                        <p:anim calcmode="lin" valueType="num" p14:bounceEnd="50000">
                                          <p:cBhvr additive="base">
                                            <p:cTn id="12" dur="2000" fill="hold"/>
                                            <p:tgtEl>
                                              <p:spTgt spid="71"/>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50000">
                                      <p:stCondLst>
                                        <p:cond delay="0"/>
                                      </p:stCondLst>
                                      <p:childTnLst>
                                        <p:set>
                                          <p:cBhvr>
                                            <p:cTn id="14" dur="1" fill="hold">
                                              <p:stCondLst>
                                                <p:cond delay="0"/>
                                              </p:stCondLst>
                                            </p:cTn>
                                            <p:tgtEl>
                                              <p:spTgt spid="70"/>
                                            </p:tgtEl>
                                            <p:attrNameLst>
                                              <p:attrName>style.visibility</p:attrName>
                                            </p:attrNameLst>
                                          </p:cBhvr>
                                          <p:to>
                                            <p:strVal val="visible"/>
                                          </p:to>
                                        </p:set>
                                        <p:anim calcmode="lin" valueType="num" p14:bounceEnd="50000">
                                          <p:cBhvr additive="base">
                                            <p:cTn id="15" dur="2000" fill="hold"/>
                                            <p:tgtEl>
                                              <p:spTgt spid="70"/>
                                            </p:tgtEl>
                                            <p:attrNameLst>
                                              <p:attrName>ppt_x</p:attrName>
                                            </p:attrNameLst>
                                          </p:cBhvr>
                                          <p:tavLst>
                                            <p:tav tm="0">
                                              <p:val>
                                                <p:strVal val="0-#ppt_w/2"/>
                                              </p:val>
                                            </p:tav>
                                            <p:tav tm="100000">
                                              <p:val>
                                                <p:strVal val="#ppt_x"/>
                                              </p:val>
                                            </p:tav>
                                          </p:tavLst>
                                        </p:anim>
                                        <p:anim calcmode="lin" valueType="num" p14:bounceEnd="50000">
                                          <p:cBhvr additive="base">
                                            <p:cTn id="16" dur="2000" fill="hold"/>
                                            <p:tgtEl>
                                              <p:spTgt spid="70"/>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14:presetBounceEnd="50000">
                                      <p:stCondLst>
                                        <p:cond delay="0"/>
                                      </p:stCondLst>
                                      <p:childTnLst>
                                        <p:set>
                                          <p:cBhvr>
                                            <p:cTn id="18" dur="1" fill="hold">
                                              <p:stCondLst>
                                                <p:cond delay="0"/>
                                              </p:stCondLst>
                                            </p:cTn>
                                            <p:tgtEl>
                                              <p:spTgt spid="78"/>
                                            </p:tgtEl>
                                            <p:attrNameLst>
                                              <p:attrName>style.visibility</p:attrName>
                                            </p:attrNameLst>
                                          </p:cBhvr>
                                          <p:to>
                                            <p:strVal val="visible"/>
                                          </p:to>
                                        </p:set>
                                        <p:anim calcmode="lin" valueType="num" p14:bounceEnd="50000">
                                          <p:cBhvr additive="base">
                                            <p:cTn id="19" dur="2000" fill="hold"/>
                                            <p:tgtEl>
                                              <p:spTgt spid="78"/>
                                            </p:tgtEl>
                                            <p:attrNameLst>
                                              <p:attrName>ppt_x</p:attrName>
                                            </p:attrNameLst>
                                          </p:cBhvr>
                                          <p:tavLst>
                                            <p:tav tm="0">
                                              <p:val>
                                                <p:strVal val="0-#ppt_w/2"/>
                                              </p:val>
                                            </p:tav>
                                            <p:tav tm="100000">
                                              <p:val>
                                                <p:strVal val="#ppt_x"/>
                                              </p:val>
                                            </p:tav>
                                          </p:tavLst>
                                        </p:anim>
                                        <p:anim calcmode="lin" valueType="num" p14:bounceEnd="50000">
                                          <p:cBhvr additive="base">
                                            <p:cTn id="20" dur="20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2000" fill="hold"/>
                                            <p:tgtEl>
                                              <p:spTgt spid="67"/>
                                            </p:tgtEl>
                                            <p:attrNameLst>
                                              <p:attrName>ppt_x</p:attrName>
                                            </p:attrNameLst>
                                          </p:cBhvr>
                                          <p:tavLst>
                                            <p:tav tm="0">
                                              <p:val>
                                                <p:strVal val="0-#ppt_w/2"/>
                                              </p:val>
                                            </p:tav>
                                            <p:tav tm="100000">
                                              <p:val>
                                                <p:strVal val="#ppt_x"/>
                                              </p:val>
                                            </p:tav>
                                          </p:tavLst>
                                        </p:anim>
                                        <p:anim calcmode="lin" valueType="num">
                                          <p:cBhvr additive="base">
                                            <p:cTn id="8" dur="2000" fill="hold"/>
                                            <p:tgtEl>
                                              <p:spTgt spid="6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1"/>
                                            </p:tgtEl>
                                            <p:attrNameLst>
                                              <p:attrName>style.visibility</p:attrName>
                                            </p:attrNameLst>
                                          </p:cBhvr>
                                          <p:to>
                                            <p:strVal val="visible"/>
                                          </p:to>
                                        </p:set>
                                        <p:anim calcmode="lin" valueType="num">
                                          <p:cBhvr additive="base">
                                            <p:cTn id="11" dur="2000" fill="hold"/>
                                            <p:tgtEl>
                                              <p:spTgt spid="71"/>
                                            </p:tgtEl>
                                            <p:attrNameLst>
                                              <p:attrName>ppt_x</p:attrName>
                                            </p:attrNameLst>
                                          </p:cBhvr>
                                          <p:tavLst>
                                            <p:tav tm="0">
                                              <p:val>
                                                <p:strVal val="0-#ppt_w/2"/>
                                              </p:val>
                                            </p:tav>
                                            <p:tav tm="100000">
                                              <p:val>
                                                <p:strVal val="#ppt_x"/>
                                              </p:val>
                                            </p:tav>
                                          </p:tavLst>
                                        </p:anim>
                                        <p:anim calcmode="lin" valueType="num">
                                          <p:cBhvr additive="base">
                                            <p:cTn id="12" dur="2000" fill="hold"/>
                                            <p:tgtEl>
                                              <p:spTgt spid="71"/>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70"/>
                                            </p:tgtEl>
                                            <p:attrNameLst>
                                              <p:attrName>style.visibility</p:attrName>
                                            </p:attrNameLst>
                                          </p:cBhvr>
                                          <p:to>
                                            <p:strVal val="visible"/>
                                          </p:to>
                                        </p:set>
                                        <p:anim calcmode="lin" valueType="num">
                                          <p:cBhvr additive="base">
                                            <p:cTn id="15" dur="2000" fill="hold"/>
                                            <p:tgtEl>
                                              <p:spTgt spid="70"/>
                                            </p:tgtEl>
                                            <p:attrNameLst>
                                              <p:attrName>ppt_x</p:attrName>
                                            </p:attrNameLst>
                                          </p:cBhvr>
                                          <p:tavLst>
                                            <p:tav tm="0">
                                              <p:val>
                                                <p:strVal val="0-#ppt_w/2"/>
                                              </p:val>
                                            </p:tav>
                                            <p:tav tm="100000">
                                              <p:val>
                                                <p:strVal val="#ppt_x"/>
                                              </p:val>
                                            </p:tav>
                                          </p:tavLst>
                                        </p:anim>
                                        <p:anim calcmode="lin" valueType="num">
                                          <p:cBhvr additive="base">
                                            <p:cTn id="16" dur="2000" fill="hold"/>
                                            <p:tgtEl>
                                              <p:spTgt spid="70"/>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78"/>
                                            </p:tgtEl>
                                            <p:attrNameLst>
                                              <p:attrName>style.visibility</p:attrName>
                                            </p:attrNameLst>
                                          </p:cBhvr>
                                          <p:to>
                                            <p:strVal val="visible"/>
                                          </p:to>
                                        </p:set>
                                        <p:anim calcmode="lin" valueType="num">
                                          <p:cBhvr additive="base">
                                            <p:cTn id="19" dur="2000" fill="hold"/>
                                            <p:tgtEl>
                                              <p:spTgt spid="78"/>
                                            </p:tgtEl>
                                            <p:attrNameLst>
                                              <p:attrName>ppt_x</p:attrName>
                                            </p:attrNameLst>
                                          </p:cBhvr>
                                          <p:tavLst>
                                            <p:tav tm="0">
                                              <p:val>
                                                <p:strVal val="0-#ppt_w/2"/>
                                              </p:val>
                                            </p:tav>
                                            <p:tav tm="100000">
                                              <p:val>
                                                <p:strVal val="#ppt_x"/>
                                              </p:val>
                                            </p:tav>
                                          </p:tavLst>
                                        </p:anim>
                                        <p:anim calcmode="lin" valueType="num">
                                          <p:cBhvr additive="base">
                                            <p:cTn id="20" dur="20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pattFill prst="pct90">
          <a:fgClr>
            <a:schemeClr val="tx1"/>
          </a:fgClr>
          <a:bgClr>
            <a:schemeClr val="bg1"/>
          </a:bgClr>
        </a:pattFill>
        <a:effectLst/>
      </p:bgPr>
    </p:bg>
    <p:spTree>
      <p:nvGrpSpPr>
        <p:cNvPr id="1" name=""/>
        <p:cNvGrpSpPr/>
        <p:nvPr/>
      </p:nvGrpSpPr>
      <p:grpSpPr>
        <a:xfrm>
          <a:off x="0" y="0"/>
          <a:ext cx="0" cy="0"/>
          <a:chOff x="0" y="0"/>
          <a:chExt cx="0" cy="0"/>
        </a:xfrm>
      </p:grpSpPr>
      <p:pic>
        <p:nvPicPr>
          <p:cNvPr id="11266" name="Picture 2" descr="Thank You Many Different Languages Stock Illustrations – 114 Thank You Many  Different Languages Stock Illustrations, Vectors &amp; Clipart - Dreamstime">
            <a:extLst>
              <a:ext uri="{FF2B5EF4-FFF2-40B4-BE49-F238E27FC236}">
                <a16:creationId xmlns:a16="http://schemas.microsoft.com/office/drawing/2014/main" id="{96996A71-5420-1176-A3F1-8B5D9B7B0A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528" b="404"/>
          <a:stretch/>
        </p:blipFill>
        <p:spPr bwMode="auto">
          <a:xfrm>
            <a:off x="0" y="-7496"/>
            <a:ext cx="12192000" cy="7505576"/>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Whiteboard and laptop on table">
            <a:extLst>
              <a:ext uri="{FF2B5EF4-FFF2-40B4-BE49-F238E27FC236}">
                <a16:creationId xmlns:a16="http://schemas.microsoft.com/office/drawing/2014/main" id="{DB2D0BDD-D275-A7A3-B2A4-165E3E96FCC1}"/>
              </a:ext>
            </a:extLst>
          </p:cNvPr>
          <p:cNvPicPr>
            <a:picLocks noChangeAspect="1"/>
          </p:cNvPicPr>
          <p:nvPr/>
        </p:nvPicPr>
        <p:blipFill>
          <a:blip r:embed="rId3">
            <a:extLst>
              <a:ext uri="{96DAC541-7B7A-43D3-8B79-37D633B846F1}">
                <asvg:svgBlip xmlns:asvg="http://schemas.microsoft.com/office/drawing/2016/SVG/main" r:embed="rId4"/>
              </a:ext>
            </a:extLst>
          </a:blip>
          <a:srcRect r="52009"/>
          <a:stretch/>
        </p:blipFill>
        <p:spPr>
          <a:xfrm>
            <a:off x="1382926" y="960676"/>
            <a:ext cx="6162168" cy="7222625"/>
          </a:xfrm>
          <a:prstGeom prst="rect">
            <a:avLst/>
          </a:prstGeom>
        </p:spPr>
      </p:pic>
      <p:pic>
        <p:nvPicPr>
          <p:cNvPr id="28" name="Graphic 27" descr="Woman gesturing peace sign">
            <a:extLst>
              <a:ext uri="{FF2B5EF4-FFF2-40B4-BE49-F238E27FC236}">
                <a16:creationId xmlns:a16="http://schemas.microsoft.com/office/drawing/2014/main" id="{D55DC0B7-53AE-861C-D84F-529D152E14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8568503" y="3609516"/>
            <a:ext cx="2593072" cy="2403797"/>
          </a:xfrm>
          <a:prstGeom prst="rect">
            <a:avLst/>
          </a:prstGeom>
        </p:spPr>
      </p:pic>
      <p:grpSp>
        <p:nvGrpSpPr>
          <p:cNvPr id="29" name="Group 28">
            <a:extLst>
              <a:ext uri="{FF2B5EF4-FFF2-40B4-BE49-F238E27FC236}">
                <a16:creationId xmlns:a16="http://schemas.microsoft.com/office/drawing/2014/main" id="{308C9F4D-EACF-7468-4823-D4FDC9D3C70C}"/>
              </a:ext>
            </a:extLst>
          </p:cNvPr>
          <p:cNvGrpSpPr/>
          <p:nvPr/>
        </p:nvGrpSpPr>
        <p:grpSpPr>
          <a:xfrm>
            <a:off x="0" y="1726922"/>
            <a:ext cx="2645182" cy="5213830"/>
            <a:chOff x="733376" y="764517"/>
            <a:chExt cx="2897409" cy="6162933"/>
          </a:xfrm>
        </p:grpSpPr>
        <p:grpSp>
          <p:nvGrpSpPr>
            <p:cNvPr id="21" name="Group 20">
              <a:extLst>
                <a:ext uri="{FF2B5EF4-FFF2-40B4-BE49-F238E27FC236}">
                  <a16:creationId xmlns:a16="http://schemas.microsoft.com/office/drawing/2014/main" id="{867A2360-53D4-BFB3-ECE2-2A8928D17C5F}"/>
                </a:ext>
              </a:extLst>
            </p:cNvPr>
            <p:cNvGrpSpPr/>
            <p:nvPr/>
          </p:nvGrpSpPr>
          <p:grpSpPr>
            <a:xfrm>
              <a:off x="733376" y="764517"/>
              <a:ext cx="2897409" cy="6162933"/>
              <a:chOff x="4313618" y="488233"/>
              <a:chExt cx="2897409" cy="6162933"/>
            </a:xfrm>
          </p:grpSpPr>
          <p:pic>
            <p:nvPicPr>
              <p:cNvPr id="6" name="Graphic 5" descr="Boy holding a sign">
                <a:extLst>
                  <a:ext uri="{FF2B5EF4-FFF2-40B4-BE49-F238E27FC236}">
                    <a16:creationId xmlns:a16="http://schemas.microsoft.com/office/drawing/2014/main" id="{60013952-8C7B-1750-3B85-B26A998659F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13618" y="1228139"/>
                <a:ext cx="2897409" cy="5423027"/>
              </a:xfrm>
              <a:prstGeom prst="rect">
                <a:avLst/>
              </a:prstGeom>
            </p:spPr>
          </p:pic>
          <p:pic>
            <p:nvPicPr>
              <p:cNvPr id="12" name="Graphic 11" descr="Child with short hair">
                <a:extLst>
                  <a:ext uri="{FF2B5EF4-FFF2-40B4-BE49-F238E27FC236}">
                    <a16:creationId xmlns:a16="http://schemas.microsoft.com/office/drawing/2014/main" id="{6B15A83B-FC89-58E7-C99F-F8220C7EB97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90561" y="488233"/>
                <a:ext cx="943521" cy="1098197"/>
              </a:xfrm>
              <a:prstGeom prst="rect">
                <a:avLst/>
              </a:prstGeom>
            </p:spPr>
          </p:pic>
          <p:pic>
            <p:nvPicPr>
              <p:cNvPr id="18" name="Graphic 17" descr="A smiling face">
                <a:extLst>
                  <a:ext uri="{FF2B5EF4-FFF2-40B4-BE49-F238E27FC236}">
                    <a16:creationId xmlns:a16="http://schemas.microsoft.com/office/drawing/2014/main" id="{F6C2D70B-53CC-152E-E3AF-40147F5FDB7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560821" y="891227"/>
                <a:ext cx="535179" cy="551903"/>
              </a:xfrm>
              <a:prstGeom prst="rect">
                <a:avLst/>
              </a:prstGeom>
            </p:spPr>
          </p:pic>
        </p:grpSp>
        <p:sp>
          <p:nvSpPr>
            <p:cNvPr id="4" name="TextBox 3">
              <a:extLst>
                <a:ext uri="{FF2B5EF4-FFF2-40B4-BE49-F238E27FC236}">
                  <a16:creationId xmlns:a16="http://schemas.microsoft.com/office/drawing/2014/main" id="{5552B306-A0C4-8F69-3CBE-290FA632BC6F}"/>
                </a:ext>
              </a:extLst>
            </p:cNvPr>
            <p:cNvSpPr txBox="1"/>
            <p:nvPr/>
          </p:nvSpPr>
          <p:spPr>
            <a:xfrm>
              <a:off x="1250258" y="2367335"/>
              <a:ext cx="2267085" cy="1709874"/>
            </a:xfrm>
            <a:prstGeom prst="rect">
              <a:avLst/>
            </a:prstGeom>
            <a:noFill/>
          </p:spPr>
          <p:txBody>
            <a:bodyPr wrap="square" rtlCol="0">
              <a:spAutoFit/>
            </a:bodyPr>
            <a:lstStyle/>
            <a:p>
              <a:r>
                <a:rPr lang="en-CA" sz="4400" dirty="0">
                  <a:latin typeface="ADLaM Display" panose="02010000000000000000" pitchFamily="2" charset="0"/>
                  <a:ea typeface="ADLaM Display" panose="02010000000000000000" pitchFamily="2" charset="0"/>
                  <a:cs typeface="ADLaM Display" panose="02010000000000000000" pitchFamily="2" charset="0"/>
                </a:rPr>
                <a:t>Thank </a:t>
              </a:r>
            </a:p>
            <a:p>
              <a:r>
                <a:rPr lang="en-CA" sz="4400" dirty="0">
                  <a:latin typeface="ADLaM Display" panose="02010000000000000000" pitchFamily="2" charset="0"/>
                  <a:ea typeface="ADLaM Display" panose="02010000000000000000" pitchFamily="2" charset="0"/>
                  <a:cs typeface="ADLaM Display" panose="02010000000000000000" pitchFamily="2" charset="0"/>
                </a:rPr>
                <a:t>You !!</a:t>
              </a:r>
            </a:p>
          </p:txBody>
        </p:sp>
      </p:grpSp>
      <p:sp>
        <p:nvSpPr>
          <p:cNvPr id="22" name="TextBox 21">
            <a:extLst>
              <a:ext uri="{FF2B5EF4-FFF2-40B4-BE49-F238E27FC236}">
                <a16:creationId xmlns:a16="http://schemas.microsoft.com/office/drawing/2014/main" id="{3ED97774-6657-9CCF-F8A5-7B7288EC442D}"/>
              </a:ext>
            </a:extLst>
          </p:cNvPr>
          <p:cNvSpPr txBox="1"/>
          <p:nvPr/>
        </p:nvSpPr>
        <p:spPr>
          <a:xfrm>
            <a:off x="3272078" y="1793078"/>
            <a:ext cx="3923818" cy="2585323"/>
          </a:xfrm>
          <a:prstGeom prst="rect">
            <a:avLst/>
          </a:prstGeom>
          <a:noFill/>
        </p:spPr>
        <p:txBody>
          <a:bodyPr wrap="square" rtlCol="0">
            <a:spAutoFit/>
          </a:bodyPr>
          <a:lstStyle/>
          <a:p>
            <a:r>
              <a:rPr lang="en-CA" sz="5400" dirty="0">
                <a:latin typeface="ADLaM Display" panose="02010000000000000000" pitchFamily="2" charset="0"/>
                <a:ea typeface="ADLaM Display" panose="02010000000000000000" pitchFamily="2" charset="0"/>
                <a:cs typeface="ADLaM Display" panose="02010000000000000000" pitchFamily="2" charset="0"/>
              </a:rPr>
              <a:t>Feel Free To ask Questions</a:t>
            </a:r>
          </a:p>
        </p:txBody>
      </p:sp>
      <p:pic>
        <p:nvPicPr>
          <p:cNvPr id="26" name="Graphic 25" descr="Woman with hands together">
            <a:extLst>
              <a:ext uri="{FF2B5EF4-FFF2-40B4-BE49-F238E27FC236}">
                <a16:creationId xmlns:a16="http://schemas.microsoft.com/office/drawing/2014/main" id="{4429DE08-5492-D0DA-66E2-9908D67C503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9322986" y="4977279"/>
            <a:ext cx="2185496" cy="2022399"/>
          </a:xfrm>
          <a:prstGeom prst="rect">
            <a:avLst/>
          </a:prstGeom>
        </p:spPr>
      </p:pic>
      <p:pic>
        <p:nvPicPr>
          <p:cNvPr id="24" name="Graphic 23" descr="Male raising prosthetic hand">
            <a:extLst>
              <a:ext uri="{FF2B5EF4-FFF2-40B4-BE49-F238E27FC236}">
                <a16:creationId xmlns:a16="http://schemas.microsoft.com/office/drawing/2014/main" id="{92BFF162-9936-12ED-0524-401162E15B8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H="1">
            <a:off x="6740510" y="4977279"/>
            <a:ext cx="3024550" cy="2072068"/>
          </a:xfrm>
          <a:prstGeom prst="rect">
            <a:avLst/>
          </a:prstGeom>
        </p:spPr>
      </p:pic>
      <p:pic>
        <p:nvPicPr>
          <p:cNvPr id="34" name="Graphic 33" descr="A child with wavy hair">
            <a:extLst>
              <a:ext uri="{FF2B5EF4-FFF2-40B4-BE49-F238E27FC236}">
                <a16:creationId xmlns:a16="http://schemas.microsoft.com/office/drawing/2014/main" id="{2BAAE766-7031-0FB1-D0BE-6094FD11D16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flipH="1">
            <a:off x="9878419" y="4253467"/>
            <a:ext cx="977654" cy="1076836"/>
          </a:xfrm>
          <a:prstGeom prst="rect">
            <a:avLst/>
          </a:prstGeom>
        </p:spPr>
      </p:pic>
      <p:pic>
        <p:nvPicPr>
          <p:cNvPr id="35" name="Graphic 34" descr="Face with thick eyebrows">
            <a:extLst>
              <a:ext uri="{FF2B5EF4-FFF2-40B4-BE49-F238E27FC236}">
                <a16:creationId xmlns:a16="http://schemas.microsoft.com/office/drawing/2014/main" id="{97854E2A-1271-94BA-6D8F-B90AEBD7406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flipH="1">
            <a:off x="10085797" y="4691596"/>
            <a:ext cx="531032" cy="472028"/>
          </a:xfrm>
          <a:prstGeom prst="rect">
            <a:avLst/>
          </a:prstGeom>
        </p:spPr>
      </p:pic>
      <p:pic>
        <p:nvPicPr>
          <p:cNvPr id="36" name="Graphic 35" descr="Boy with wavy hair">
            <a:extLst>
              <a:ext uri="{FF2B5EF4-FFF2-40B4-BE49-F238E27FC236}">
                <a16:creationId xmlns:a16="http://schemas.microsoft.com/office/drawing/2014/main" id="{E10E5D32-3430-E667-0643-DEC6AAF5DCBB}"/>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flipH="1">
            <a:off x="8112536" y="4244668"/>
            <a:ext cx="911933" cy="1085635"/>
          </a:xfrm>
          <a:prstGeom prst="rect">
            <a:avLst/>
          </a:prstGeom>
        </p:spPr>
      </p:pic>
      <p:pic>
        <p:nvPicPr>
          <p:cNvPr id="37" name="Graphic 36" descr="A happy face">
            <a:extLst>
              <a:ext uri="{FF2B5EF4-FFF2-40B4-BE49-F238E27FC236}">
                <a16:creationId xmlns:a16="http://schemas.microsoft.com/office/drawing/2014/main" id="{B099B0CD-7C49-DB5F-95EF-19A1D912D06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flipH="1">
            <a:off x="8279070" y="4739477"/>
            <a:ext cx="411294" cy="424147"/>
          </a:xfrm>
          <a:prstGeom prst="rect">
            <a:avLst/>
          </a:prstGeom>
        </p:spPr>
      </p:pic>
      <p:pic>
        <p:nvPicPr>
          <p:cNvPr id="38" name="Graphic 37" descr="Boy with thick hair">
            <a:extLst>
              <a:ext uri="{FF2B5EF4-FFF2-40B4-BE49-F238E27FC236}">
                <a16:creationId xmlns:a16="http://schemas.microsoft.com/office/drawing/2014/main" id="{4943BC10-8BEC-A103-D06D-1B724958EA6D}"/>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flipH="1">
            <a:off x="9322986" y="2901289"/>
            <a:ext cx="997729" cy="1089625"/>
          </a:xfrm>
          <a:prstGeom prst="rect">
            <a:avLst/>
          </a:prstGeom>
        </p:spPr>
      </p:pic>
      <p:pic>
        <p:nvPicPr>
          <p:cNvPr id="39" name="Graphic 38" descr="Face with one eyebrow">
            <a:extLst>
              <a:ext uri="{FF2B5EF4-FFF2-40B4-BE49-F238E27FC236}">
                <a16:creationId xmlns:a16="http://schemas.microsoft.com/office/drawing/2014/main" id="{0B5B1867-D94E-1D70-D06F-23BFABA2B03D}"/>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flipH="1">
            <a:off x="9535131" y="3387408"/>
            <a:ext cx="500164" cy="485007"/>
          </a:xfrm>
          <a:prstGeom prst="rect">
            <a:avLst/>
          </a:prstGeom>
        </p:spPr>
      </p:pic>
    </p:spTree>
    <p:extLst>
      <p:ext uri="{BB962C8B-B14F-4D97-AF65-F5344CB8AC3E}">
        <p14:creationId xmlns:p14="http://schemas.microsoft.com/office/powerpoint/2010/main" val="159776620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E152446-E756-AD77-0727-F5DFFA5D9188}"/>
            </a:ext>
          </a:extLst>
        </p:cNvPr>
        <p:cNvGrpSpPr/>
        <p:nvPr/>
      </p:nvGrpSpPr>
      <p:grpSpPr>
        <a:xfrm>
          <a:off x="0" y="0"/>
          <a:ext cx="0" cy="0"/>
          <a:chOff x="0" y="0"/>
          <a:chExt cx="0" cy="0"/>
        </a:xfrm>
      </p:grpSpPr>
      <p:pic>
        <p:nvPicPr>
          <p:cNvPr id="15" name="Picture 14" descr="The futuristic interface of a planet">
            <a:extLst>
              <a:ext uri="{FF2B5EF4-FFF2-40B4-BE49-F238E27FC236}">
                <a16:creationId xmlns:a16="http://schemas.microsoft.com/office/drawing/2014/main" id="{F2D5BFD0-0910-2665-A139-E327962EA57E}"/>
              </a:ext>
            </a:extLst>
          </p:cNvPr>
          <p:cNvPicPr>
            <a:picLocks noChangeAspect="1"/>
          </p:cNvPicPr>
          <p:nvPr/>
        </p:nvPicPr>
        <p:blipFill>
          <a:blip r:embed="rId3">
            <a:alphaModFix amt="30000"/>
            <a:extLst>
              <a:ext uri="{28A0092B-C50C-407E-A947-70E740481C1C}">
                <a14:useLocalDpi xmlns:a14="http://schemas.microsoft.com/office/drawing/2010/main" val="0"/>
              </a:ext>
            </a:extLst>
          </a:blip>
          <a:stretch>
            <a:fillRect/>
          </a:stretch>
        </p:blipFill>
        <p:spPr>
          <a:xfrm flipH="1">
            <a:off x="0" y="-2977662"/>
            <a:ext cx="17467385" cy="10748826"/>
          </a:xfrm>
          <a:prstGeom prst="rect">
            <a:avLst/>
          </a:prstGeom>
          <a:scene3d>
            <a:camera prst="orthographicFront">
              <a:rot lat="0" lon="300000" rev="0"/>
            </a:camera>
            <a:lightRig rig="threePt" dir="t"/>
          </a:scene3d>
        </p:spPr>
      </p:pic>
      <p:sp>
        <p:nvSpPr>
          <p:cNvPr id="1033" name="Rectangle 1032">
            <a:extLst>
              <a:ext uri="{FF2B5EF4-FFF2-40B4-BE49-F238E27FC236}">
                <a16:creationId xmlns:a16="http://schemas.microsoft.com/office/drawing/2014/main" id="{276A150F-F32F-B0C1-85B2-91D98F1C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TextBox 11">
            <a:extLst>
              <a:ext uri="{FF2B5EF4-FFF2-40B4-BE49-F238E27FC236}">
                <a16:creationId xmlns:a16="http://schemas.microsoft.com/office/drawing/2014/main" id="{A01FC92D-4B50-A274-32ED-57B9575929E0}"/>
              </a:ext>
            </a:extLst>
          </p:cNvPr>
          <p:cNvSpPr txBox="1"/>
          <p:nvPr/>
        </p:nvSpPr>
        <p:spPr>
          <a:xfrm>
            <a:off x="2284241" y="-4964859"/>
            <a:ext cx="7498080" cy="923330"/>
          </a:xfrm>
          <a:prstGeom prst="rect">
            <a:avLst/>
          </a:prstGeom>
          <a:noFill/>
        </p:spPr>
        <p:txBody>
          <a:bodyPr wrap="square" rtlCol="0">
            <a:spAutoFit/>
          </a:bodyPr>
          <a:lstStyle/>
          <a:p>
            <a:r>
              <a:rPr lang="en-CA" sz="5400" dirty="0">
                <a:solidFill>
                  <a:schemeClr val="bg1"/>
                </a:solidFill>
                <a:latin typeface="Franklin Gothic Heavy" panose="020B0903020102020204" pitchFamily="34" charset="0"/>
              </a:rPr>
              <a:t>Payroll Management</a:t>
            </a:r>
          </a:p>
        </p:txBody>
      </p:sp>
      <p:sp>
        <p:nvSpPr>
          <p:cNvPr id="13" name="TextBox 12">
            <a:extLst>
              <a:ext uri="{FF2B5EF4-FFF2-40B4-BE49-F238E27FC236}">
                <a16:creationId xmlns:a16="http://schemas.microsoft.com/office/drawing/2014/main" id="{4DFDF19F-B747-3017-B4F3-07CBEF550DCA}"/>
              </a:ext>
            </a:extLst>
          </p:cNvPr>
          <p:cNvSpPr txBox="1"/>
          <p:nvPr/>
        </p:nvSpPr>
        <p:spPr>
          <a:xfrm>
            <a:off x="4258349" y="-4190915"/>
            <a:ext cx="5105400" cy="923330"/>
          </a:xfrm>
          <a:prstGeom prst="rect">
            <a:avLst/>
          </a:prstGeom>
          <a:noFill/>
        </p:spPr>
        <p:txBody>
          <a:bodyPr wrap="square" rtlCol="0">
            <a:spAutoFit/>
          </a:bodyPr>
          <a:lstStyle/>
          <a:p>
            <a:r>
              <a:rPr lang="en-CA" sz="5400" dirty="0">
                <a:solidFill>
                  <a:schemeClr val="bg1"/>
                </a:solidFill>
                <a:latin typeface="Franklin Gothic Heavy" panose="020B0903020102020204" pitchFamily="34" charset="0"/>
              </a:rPr>
              <a:t>System</a:t>
            </a:r>
          </a:p>
        </p:txBody>
      </p:sp>
      <p:sp>
        <p:nvSpPr>
          <p:cNvPr id="14" name="TextBox 13">
            <a:extLst>
              <a:ext uri="{FF2B5EF4-FFF2-40B4-BE49-F238E27FC236}">
                <a16:creationId xmlns:a16="http://schemas.microsoft.com/office/drawing/2014/main" id="{302BE154-6B41-C824-CBDE-DCB47D563F64}"/>
              </a:ext>
            </a:extLst>
          </p:cNvPr>
          <p:cNvSpPr txBox="1"/>
          <p:nvPr/>
        </p:nvSpPr>
        <p:spPr>
          <a:xfrm>
            <a:off x="1112777" y="-3267585"/>
            <a:ext cx="8822436" cy="1200329"/>
          </a:xfrm>
          <a:prstGeom prst="rect">
            <a:avLst/>
          </a:prstGeom>
          <a:noFill/>
        </p:spPr>
        <p:txBody>
          <a:bodyPr wrap="square" rtlCol="0">
            <a:spAutoFit/>
          </a:bodyPr>
          <a:lstStyle/>
          <a:p>
            <a:pPr algn="ctr"/>
            <a:r>
              <a:rPr lang="en-US" sz="2400" dirty="0">
                <a:solidFill>
                  <a:schemeClr val="bg1"/>
                </a:solidFill>
                <a:latin typeface="Franklin Gothic Heavy" panose="020B0903020102020204" pitchFamily="34" charset="0"/>
              </a:rPr>
              <a:t>Automating Payroll Generation </a:t>
            </a:r>
          </a:p>
          <a:p>
            <a:pPr algn="ctr"/>
            <a:r>
              <a:rPr lang="en-US" sz="2400" dirty="0">
                <a:solidFill>
                  <a:schemeClr val="bg1"/>
                </a:solidFill>
                <a:latin typeface="Franklin Gothic Heavy" panose="020B0903020102020204" pitchFamily="34" charset="0"/>
              </a:rPr>
              <a:t>&amp; </a:t>
            </a:r>
          </a:p>
          <a:p>
            <a:pPr algn="ctr"/>
            <a:r>
              <a:rPr lang="en-US" sz="2400" dirty="0">
                <a:solidFill>
                  <a:schemeClr val="bg1"/>
                </a:solidFill>
                <a:latin typeface="Franklin Gothic Heavy" panose="020B0903020102020204" pitchFamily="34" charset="0"/>
              </a:rPr>
              <a:t>Backend Interaction</a:t>
            </a:r>
            <a:endParaRPr lang="en-CA" sz="2400" dirty="0">
              <a:solidFill>
                <a:schemeClr val="bg1"/>
              </a:solidFill>
              <a:latin typeface="Franklin Gothic Heavy" panose="020B0903020102020204" pitchFamily="34" charset="0"/>
            </a:endParaRPr>
          </a:p>
        </p:txBody>
      </p:sp>
      <p:sp>
        <p:nvSpPr>
          <p:cNvPr id="19" name="TextBox 18">
            <a:extLst>
              <a:ext uri="{FF2B5EF4-FFF2-40B4-BE49-F238E27FC236}">
                <a16:creationId xmlns:a16="http://schemas.microsoft.com/office/drawing/2014/main" id="{1FE27ADA-FAB3-6E9A-6901-3E1FF96B7562}"/>
              </a:ext>
            </a:extLst>
          </p:cNvPr>
          <p:cNvSpPr txBox="1"/>
          <p:nvPr/>
        </p:nvSpPr>
        <p:spPr>
          <a:xfrm>
            <a:off x="11022186" y="151045"/>
            <a:ext cx="853439" cy="369332"/>
          </a:xfrm>
          <a:prstGeom prst="rect">
            <a:avLst/>
          </a:prstGeom>
          <a:noFill/>
        </p:spPr>
        <p:txBody>
          <a:bodyPr wrap="square" rtlCol="0">
            <a:spAutoFit/>
          </a:bodyPr>
          <a:lstStyle/>
          <a:p>
            <a:r>
              <a:rPr lang="en-CA" dirty="0">
                <a:solidFill>
                  <a:schemeClr val="bg1">
                    <a:lumMod val="65000"/>
                  </a:schemeClr>
                </a:solidFill>
              </a:rPr>
              <a:t>Slide | </a:t>
            </a:r>
          </a:p>
        </p:txBody>
      </p:sp>
      <p:sp>
        <p:nvSpPr>
          <p:cNvPr id="20" name="TextBox 19">
            <a:extLst>
              <a:ext uri="{FF2B5EF4-FFF2-40B4-BE49-F238E27FC236}">
                <a16:creationId xmlns:a16="http://schemas.microsoft.com/office/drawing/2014/main" id="{04C87A0E-1087-8F1E-4BE7-0269BE5EEB1F}"/>
              </a:ext>
            </a:extLst>
          </p:cNvPr>
          <p:cNvSpPr txBox="1"/>
          <p:nvPr/>
        </p:nvSpPr>
        <p:spPr>
          <a:xfrm>
            <a:off x="11707689" y="-5742853"/>
            <a:ext cx="364423" cy="369332"/>
          </a:xfrm>
          <a:prstGeom prst="rect">
            <a:avLst/>
          </a:prstGeom>
          <a:noFill/>
        </p:spPr>
        <p:txBody>
          <a:bodyPr wrap="square" rtlCol="0">
            <a:spAutoFit/>
          </a:bodyPr>
          <a:lstStyle/>
          <a:p>
            <a:r>
              <a:rPr lang="en-CA" dirty="0">
                <a:solidFill>
                  <a:schemeClr val="bg1">
                    <a:lumMod val="65000"/>
                  </a:schemeClr>
                </a:solidFill>
              </a:rPr>
              <a:t>1 </a:t>
            </a:r>
          </a:p>
        </p:txBody>
      </p:sp>
      <p:sp>
        <p:nvSpPr>
          <p:cNvPr id="21" name="TextBox 20">
            <a:extLst>
              <a:ext uri="{FF2B5EF4-FFF2-40B4-BE49-F238E27FC236}">
                <a16:creationId xmlns:a16="http://schemas.microsoft.com/office/drawing/2014/main" id="{1D51B7D3-8713-7BA7-B183-4278F0F9497A}"/>
              </a:ext>
            </a:extLst>
          </p:cNvPr>
          <p:cNvSpPr txBox="1"/>
          <p:nvPr/>
        </p:nvSpPr>
        <p:spPr>
          <a:xfrm>
            <a:off x="21823680" y="200747"/>
            <a:ext cx="364423" cy="369332"/>
          </a:xfrm>
          <a:prstGeom prst="rect">
            <a:avLst/>
          </a:prstGeom>
          <a:noFill/>
        </p:spPr>
        <p:txBody>
          <a:bodyPr wrap="square" rtlCol="0">
            <a:spAutoFit/>
          </a:bodyPr>
          <a:lstStyle/>
          <a:p>
            <a:r>
              <a:rPr lang="en-CA" dirty="0">
                <a:solidFill>
                  <a:schemeClr val="bg1">
                    <a:lumMod val="65000"/>
                  </a:schemeClr>
                </a:solidFill>
              </a:rPr>
              <a:t>3 </a:t>
            </a:r>
          </a:p>
        </p:txBody>
      </p:sp>
      <p:sp>
        <p:nvSpPr>
          <p:cNvPr id="30" name="TextBox 29">
            <a:extLst>
              <a:ext uri="{FF2B5EF4-FFF2-40B4-BE49-F238E27FC236}">
                <a16:creationId xmlns:a16="http://schemas.microsoft.com/office/drawing/2014/main" id="{23317CA0-4B39-E33C-990C-308264134D55}"/>
              </a:ext>
            </a:extLst>
          </p:cNvPr>
          <p:cNvSpPr txBox="1"/>
          <p:nvPr/>
        </p:nvSpPr>
        <p:spPr>
          <a:xfrm>
            <a:off x="2286000" y="1623646"/>
            <a:ext cx="8378483" cy="830997"/>
          </a:xfrm>
          <a:prstGeom prst="rect">
            <a:avLst/>
          </a:prstGeom>
          <a:noFill/>
        </p:spPr>
        <p:txBody>
          <a:bodyPr wrap="square" rtlCol="0">
            <a:spAutoFit/>
          </a:bodyPr>
          <a:lstStyle/>
          <a:p>
            <a:r>
              <a:rPr lang="en-US" sz="2400" dirty="0">
                <a:solidFill>
                  <a:schemeClr val="bg1"/>
                </a:solidFill>
              </a:rPr>
              <a:t>To create a secure and efficient system for managing employee payroll using MySQL and Node.js.</a:t>
            </a:r>
          </a:p>
        </p:txBody>
      </p:sp>
      <p:sp>
        <p:nvSpPr>
          <p:cNvPr id="31" name="TextBox 30">
            <a:extLst>
              <a:ext uri="{FF2B5EF4-FFF2-40B4-BE49-F238E27FC236}">
                <a16:creationId xmlns:a16="http://schemas.microsoft.com/office/drawing/2014/main" id="{94FF5650-9A71-B81D-E3D7-1CA73AB34F7C}"/>
              </a:ext>
            </a:extLst>
          </p:cNvPr>
          <p:cNvSpPr txBox="1"/>
          <p:nvPr/>
        </p:nvSpPr>
        <p:spPr>
          <a:xfrm>
            <a:off x="2285999" y="3478124"/>
            <a:ext cx="8378483" cy="1200329"/>
          </a:xfrm>
          <a:prstGeom prst="rect">
            <a:avLst/>
          </a:prstGeom>
          <a:noFill/>
        </p:spPr>
        <p:txBody>
          <a:bodyPr wrap="square" rtlCol="0">
            <a:spAutoFit/>
          </a:bodyPr>
          <a:lstStyle/>
          <a:p>
            <a:r>
              <a:rPr lang="en-US" sz="2400" dirty="0">
                <a:solidFill>
                  <a:schemeClr val="bg1"/>
                </a:solidFill>
              </a:rPr>
              <a:t>Payroll systems are vital for ensuring accurate salary calculations, tax compliance, and employee satisfaction, while also improving operational efficiency and scalability.</a:t>
            </a:r>
          </a:p>
        </p:txBody>
      </p:sp>
      <p:sp>
        <p:nvSpPr>
          <p:cNvPr id="32" name="TextBox 31">
            <a:extLst>
              <a:ext uri="{FF2B5EF4-FFF2-40B4-BE49-F238E27FC236}">
                <a16:creationId xmlns:a16="http://schemas.microsoft.com/office/drawing/2014/main" id="{0867348C-DB95-5DA9-20CE-73FA1EC35DC0}"/>
              </a:ext>
            </a:extLst>
          </p:cNvPr>
          <p:cNvSpPr txBox="1"/>
          <p:nvPr/>
        </p:nvSpPr>
        <p:spPr>
          <a:xfrm>
            <a:off x="2286000" y="1028700"/>
            <a:ext cx="2926080" cy="523220"/>
          </a:xfrm>
          <a:prstGeom prst="rect">
            <a:avLst/>
          </a:prstGeom>
          <a:noFill/>
        </p:spPr>
        <p:txBody>
          <a:bodyPr wrap="square" rtlCol="0">
            <a:spAutoFit/>
          </a:bodyPr>
          <a:lstStyle/>
          <a:p>
            <a:r>
              <a:rPr lang="en-CA" sz="2800" dirty="0">
                <a:solidFill>
                  <a:schemeClr val="bg1"/>
                </a:solidFill>
                <a:latin typeface="Aptos SemiBold" panose="020B0004020202020204" pitchFamily="34" charset="0"/>
              </a:rPr>
              <a:t>Objective: </a:t>
            </a:r>
          </a:p>
        </p:txBody>
      </p:sp>
      <p:sp>
        <p:nvSpPr>
          <p:cNvPr id="33" name="TextBox 32">
            <a:extLst>
              <a:ext uri="{FF2B5EF4-FFF2-40B4-BE49-F238E27FC236}">
                <a16:creationId xmlns:a16="http://schemas.microsoft.com/office/drawing/2014/main" id="{0666B36C-9421-9F79-4B17-FEE9DE1C24CA}"/>
              </a:ext>
            </a:extLst>
          </p:cNvPr>
          <p:cNvSpPr txBox="1"/>
          <p:nvPr/>
        </p:nvSpPr>
        <p:spPr>
          <a:xfrm>
            <a:off x="2286000" y="2745058"/>
            <a:ext cx="2926080" cy="523220"/>
          </a:xfrm>
          <a:prstGeom prst="rect">
            <a:avLst/>
          </a:prstGeom>
          <a:noFill/>
        </p:spPr>
        <p:txBody>
          <a:bodyPr wrap="square" rtlCol="0">
            <a:spAutoFit/>
          </a:bodyPr>
          <a:lstStyle/>
          <a:p>
            <a:r>
              <a:rPr lang="en-CA" sz="2800" dirty="0">
                <a:solidFill>
                  <a:schemeClr val="bg1"/>
                </a:solidFill>
                <a:latin typeface="Aptos SemiBold" panose="020B0004020202020204" pitchFamily="34" charset="0"/>
              </a:rPr>
              <a:t>Relevance:</a:t>
            </a:r>
          </a:p>
        </p:txBody>
      </p:sp>
      <p:pic>
        <p:nvPicPr>
          <p:cNvPr id="34" name="Graphic 33" descr="Target Audience with solid fill">
            <a:extLst>
              <a:ext uri="{FF2B5EF4-FFF2-40B4-BE49-F238E27FC236}">
                <a16:creationId xmlns:a16="http://schemas.microsoft.com/office/drawing/2014/main" id="{324D3016-3D17-C0E1-3D5E-AA2EC4306A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54737" y="953668"/>
            <a:ext cx="669978" cy="669978"/>
          </a:xfrm>
          <a:prstGeom prst="rect">
            <a:avLst/>
          </a:prstGeom>
        </p:spPr>
      </p:pic>
      <p:pic>
        <p:nvPicPr>
          <p:cNvPr id="35" name="Graphic 34" descr="Link with solid fill">
            <a:extLst>
              <a:ext uri="{FF2B5EF4-FFF2-40B4-BE49-F238E27FC236}">
                <a16:creationId xmlns:a16="http://schemas.microsoft.com/office/drawing/2014/main" id="{80668A4F-12BF-5193-2CB9-25F0ACFB654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54738" y="2643724"/>
            <a:ext cx="669978" cy="669978"/>
          </a:xfrm>
          <a:prstGeom prst="rect">
            <a:avLst/>
          </a:prstGeom>
        </p:spPr>
      </p:pic>
      <p:sp>
        <p:nvSpPr>
          <p:cNvPr id="42" name="TextBox 41">
            <a:extLst>
              <a:ext uri="{FF2B5EF4-FFF2-40B4-BE49-F238E27FC236}">
                <a16:creationId xmlns:a16="http://schemas.microsoft.com/office/drawing/2014/main" id="{E3A44481-07B0-D3C9-347F-6F9D71653241}"/>
              </a:ext>
            </a:extLst>
          </p:cNvPr>
          <p:cNvSpPr txBox="1"/>
          <p:nvPr/>
        </p:nvSpPr>
        <p:spPr>
          <a:xfrm>
            <a:off x="11707689" y="151045"/>
            <a:ext cx="364423" cy="369332"/>
          </a:xfrm>
          <a:prstGeom prst="rect">
            <a:avLst/>
          </a:prstGeom>
          <a:noFill/>
        </p:spPr>
        <p:txBody>
          <a:bodyPr wrap="square" rtlCol="0">
            <a:spAutoFit/>
          </a:bodyPr>
          <a:lstStyle/>
          <a:p>
            <a:r>
              <a:rPr lang="en-CA" dirty="0">
                <a:solidFill>
                  <a:schemeClr val="bg1">
                    <a:lumMod val="65000"/>
                  </a:schemeClr>
                </a:solidFill>
              </a:rPr>
              <a:t>2 </a:t>
            </a:r>
          </a:p>
        </p:txBody>
      </p:sp>
      <p:sp>
        <p:nvSpPr>
          <p:cNvPr id="43" name="TextBox 42">
            <a:extLst>
              <a:ext uri="{FF2B5EF4-FFF2-40B4-BE49-F238E27FC236}">
                <a16:creationId xmlns:a16="http://schemas.microsoft.com/office/drawing/2014/main" id="{D9226259-4906-64BD-CEAD-75F22AF6B924}"/>
              </a:ext>
            </a:extLst>
          </p:cNvPr>
          <p:cNvSpPr txBox="1"/>
          <p:nvPr/>
        </p:nvSpPr>
        <p:spPr>
          <a:xfrm>
            <a:off x="17129758" y="1572708"/>
            <a:ext cx="8378483" cy="1200329"/>
          </a:xfrm>
          <a:prstGeom prst="rect">
            <a:avLst/>
          </a:prstGeom>
          <a:noFill/>
        </p:spPr>
        <p:txBody>
          <a:bodyPr wrap="square" rtlCol="0">
            <a:spAutoFit/>
          </a:bodyPr>
          <a:lstStyle/>
          <a:p>
            <a:r>
              <a:rPr lang="en-US" sz="2400" dirty="0">
                <a:solidFill>
                  <a:schemeClr val="bg1"/>
                </a:solidFill>
              </a:rPr>
              <a:t>An automated Payroll Management System for salary calculations, tax deductions, and record-keeping, ensuring timely and accurate payments with detailed payroll records.</a:t>
            </a:r>
          </a:p>
        </p:txBody>
      </p:sp>
      <p:sp>
        <p:nvSpPr>
          <p:cNvPr id="44" name="TextBox 43">
            <a:extLst>
              <a:ext uri="{FF2B5EF4-FFF2-40B4-BE49-F238E27FC236}">
                <a16:creationId xmlns:a16="http://schemas.microsoft.com/office/drawing/2014/main" id="{ECC01783-1456-73F4-54B7-A0E01142A78A}"/>
              </a:ext>
            </a:extLst>
          </p:cNvPr>
          <p:cNvSpPr txBox="1"/>
          <p:nvPr/>
        </p:nvSpPr>
        <p:spPr>
          <a:xfrm>
            <a:off x="17129759" y="3478124"/>
            <a:ext cx="8378483" cy="1200329"/>
          </a:xfrm>
          <a:prstGeom prst="rect">
            <a:avLst/>
          </a:prstGeom>
          <a:noFill/>
        </p:spPr>
        <p:txBody>
          <a:bodyPr wrap="square" rtlCol="0">
            <a:spAutoFit/>
          </a:bodyPr>
          <a:lstStyle/>
          <a:p>
            <a:r>
              <a:rPr lang="en-US" sz="2400" dirty="0">
                <a:solidFill>
                  <a:schemeClr val="bg1"/>
                </a:solidFill>
              </a:rPr>
              <a:t>Node.js: For backend development.</a:t>
            </a:r>
          </a:p>
          <a:p>
            <a:r>
              <a:rPr lang="en-US" sz="2400" dirty="0">
                <a:solidFill>
                  <a:schemeClr val="bg1"/>
                </a:solidFill>
              </a:rPr>
              <a:t>SQL/Database: For managing payroll data.</a:t>
            </a:r>
          </a:p>
          <a:p>
            <a:r>
              <a:rPr lang="en-US" sz="2400" dirty="0">
                <a:solidFill>
                  <a:schemeClr val="bg1"/>
                </a:solidFill>
              </a:rPr>
              <a:t>Authentication &amp; Security: For handling sensitive information.</a:t>
            </a:r>
          </a:p>
        </p:txBody>
      </p:sp>
      <p:sp>
        <p:nvSpPr>
          <p:cNvPr id="45" name="TextBox 44">
            <a:extLst>
              <a:ext uri="{FF2B5EF4-FFF2-40B4-BE49-F238E27FC236}">
                <a16:creationId xmlns:a16="http://schemas.microsoft.com/office/drawing/2014/main" id="{7561CA1F-E5F0-9667-2947-DBF3DE582DB6}"/>
              </a:ext>
            </a:extLst>
          </p:cNvPr>
          <p:cNvSpPr txBox="1"/>
          <p:nvPr/>
        </p:nvSpPr>
        <p:spPr>
          <a:xfrm>
            <a:off x="17129760" y="1028700"/>
            <a:ext cx="2926080" cy="523220"/>
          </a:xfrm>
          <a:prstGeom prst="rect">
            <a:avLst/>
          </a:prstGeom>
          <a:noFill/>
        </p:spPr>
        <p:txBody>
          <a:bodyPr wrap="square" rtlCol="0">
            <a:spAutoFit/>
          </a:bodyPr>
          <a:lstStyle/>
          <a:p>
            <a:r>
              <a:rPr lang="en-CA" sz="2800" dirty="0">
                <a:solidFill>
                  <a:schemeClr val="bg1"/>
                </a:solidFill>
                <a:latin typeface="Aptos SemiBold" panose="020B0004020202020204" pitchFamily="34" charset="0"/>
              </a:rPr>
              <a:t>Overview: </a:t>
            </a:r>
          </a:p>
        </p:txBody>
      </p:sp>
      <p:sp>
        <p:nvSpPr>
          <p:cNvPr id="46" name="TextBox 45">
            <a:extLst>
              <a:ext uri="{FF2B5EF4-FFF2-40B4-BE49-F238E27FC236}">
                <a16:creationId xmlns:a16="http://schemas.microsoft.com/office/drawing/2014/main" id="{DD7A04A8-9AA3-D51F-B7CC-176DA9C5196B}"/>
              </a:ext>
            </a:extLst>
          </p:cNvPr>
          <p:cNvSpPr txBox="1"/>
          <p:nvPr/>
        </p:nvSpPr>
        <p:spPr>
          <a:xfrm>
            <a:off x="17129760" y="2846658"/>
            <a:ext cx="4358640" cy="523220"/>
          </a:xfrm>
          <a:prstGeom prst="rect">
            <a:avLst/>
          </a:prstGeom>
          <a:noFill/>
        </p:spPr>
        <p:txBody>
          <a:bodyPr wrap="square" rtlCol="0">
            <a:spAutoFit/>
          </a:bodyPr>
          <a:lstStyle/>
          <a:p>
            <a:r>
              <a:rPr lang="en-CA" sz="2800" dirty="0">
                <a:solidFill>
                  <a:schemeClr val="bg1"/>
                </a:solidFill>
                <a:latin typeface="Aptos SemiBold" panose="020B0004020202020204" pitchFamily="34" charset="0"/>
              </a:rPr>
              <a:t>Required Knowledge:</a:t>
            </a:r>
          </a:p>
        </p:txBody>
      </p:sp>
      <p:pic>
        <p:nvPicPr>
          <p:cNvPr id="47" name="Graphic 46" descr="Meeting with solid fill">
            <a:extLst>
              <a:ext uri="{FF2B5EF4-FFF2-40B4-BE49-F238E27FC236}">
                <a16:creationId xmlns:a16="http://schemas.microsoft.com/office/drawing/2014/main" id="{C8FA07C7-054D-3C2A-C2FA-3222E8F3A49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459780" y="955321"/>
            <a:ext cx="669978" cy="669978"/>
          </a:xfrm>
          <a:prstGeom prst="rect">
            <a:avLst/>
          </a:prstGeom>
        </p:spPr>
      </p:pic>
      <p:pic>
        <p:nvPicPr>
          <p:cNvPr id="48" name="Graphic 47" descr="Lightbulb and gear with solid fill">
            <a:extLst>
              <a:ext uri="{FF2B5EF4-FFF2-40B4-BE49-F238E27FC236}">
                <a16:creationId xmlns:a16="http://schemas.microsoft.com/office/drawing/2014/main" id="{9045BBF2-A247-3BCA-E75C-4A281A82B22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6429010" y="2793825"/>
            <a:ext cx="684299" cy="684299"/>
          </a:xfrm>
          <a:prstGeom prst="rect">
            <a:avLst/>
          </a:prstGeom>
        </p:spPr>
      </p:pic>
      <p:pic>
        <p:nvPicPr>
          <p:cNvPr id="49" name="Graphic 48" descr="Arrow Right with solid fill">
            <a:extLst>
              <a:ext uri="{FF2B5EF4-FFF2-40B4-BE49-F238E27FC236}">
                <a16:creationId xmlns:a16="http://schemas.microsoft.com/office/drawing/2014/main" id="{9B45707A-7C26-BE27-45F1-1782642E982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895957" y="3558679"/>
            <a:ext cx="279521" cy="279521"/>
          </a:xfrm>
          <a:prstGeom prst="rect">
            <a:avLst/>
          </a:prstGeom>
        </p:spPr>
      </p:pic>
      <p:pic>
        <p:nvPicPr>
          <p:cNvPr id="50" name="Graphic 49" descr="Arrow Right with solid fill">
            <a:extLst>
              <a:ext uri="{FF2B5EF4-FFF2-40B4-BE49-F238E27FC236}">
                <a16:creationId xmlns:a16="http://schemas.microsoft.com/office/drawing/2014/main" id="{8BF590DE-3AEC-1A19-B2AB-8713B30C210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895957" y="3923315"/>
            <a:ext cx="279521" cy="279521"/>
          </a:xfrm>
          <a:prstGeom prst="rect">
            <a:avLst/>
          </a:prstGeom>
        </p:spPr>
      </p:pic>
      <p:pic>
        <p:nvPicPr>
          <p:cNvPr id="51" name="Graphic 50" descr="Arrow Right with solid fill">
            <a:extLst>
              <a:ext uri="{FF2B5EF4-FFF2-40B4-BE49-F238E27FC236}">
                <a16:creationId xmlns:a16="http://schemas.microsoft.com/office/drawing/2014/main" id="{5F929880-B59F-D6E5-70C1-D0B67EE3AB4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895957" y="4319097"/>
            <a:ext cx="279521" cy="279521"/>
          </a:xfrm>
          <a:prstGeom prst="rect">
            <a:avLst/>
          </a:prstGeom>
        </p:spPr>
      </p:pic>
    </p:spTree>
    <p:extLst>
      <p:ext uri="{BB962C8B-B14F-4D97-AF65-F5344CB8AC3E}">
        <p14:creationId xmlns:p14="http://schemas.microsoft.com/office/powerpoint/2010/main" val="14508796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The futuristic interface of a planet">
            <a:extLst>
              <a:ext uri="{FF2B5EF4-FFF2-40B4-BE49-F238E27FC236}">
                <a16:creationId xmlns:a16="http://schemas.microsoft.com/office/drawing/2014/main" id="{84FCA6B4-212E-8F4A-5351-3F8BDFB1DEF0}"/>
              </a:ext>
            </a:extLst>
          </p:cNvPr>
          <p:cNvPicPr>
            <a:picLocks noChangeAspect="1"/>
          </p:cNvPicPr>
          <p:nvPr/>
        </p:nvPicPr>
        <p:blipFill>
          <a:blip r:embed="rId2">
            <a:alphaModFix amt="30000"/>
            <a:extLst>
              <a:ext uri="{28A0092B-C50C-407E-A947-70E740481C1C}">
                <a14:useLocalDpi xmlns:a14="http://schemas.microsoft.com/office/drawing/2010/main" val="0"/>
              </a:ext>
            </a:extLst>
          </a:blip>
          <a:stretch>
            <a:fillRect/>
          </a:stretch>
        </p:blipFill>
        <p:spPr>
          <a:xfrm flipH="1">
            <a:off x="-5242560" y="-2977662"/>
            <a:ext cx="17467385" cy="10748826"/>
          </a:xfrm>
          <a:prstGeom prst="rect">
            <a:avLst/>
          </a:prstGeom>
          <a:scene3d>
            <a:camera prst="orthographicFront">
              <a:rot lat="0" lon="300000" rev="0"/>
            </a:camera>
            <a:lightRig rig="threePt" dir="t"/>
          </a:scene3d>
        </p:spPr>
      </p:pic>
      <p:sp>
        <p:nvSpPr>
          <p:cNvPr id="3" name="TextBox 2">
            <a:extLst>
              <a:ext uri="{FF2B5EF4-FFF2-40B4-BE49-F238E27FC236}">
                <a16:creationId xmlns:a16="http://schemas.microsoft.com/office/drawing/2014/main" id="{26F78DA6-E77B-3FD9-D427-1D3BF8E8E997}"/>
              </a:ext>
            </a:extLst>
          </p:cNvPr>
          <p:cNvSpPr txBox="1"/>
          <p:nvPr/>
        </p:nvSpPr>
        <p:spPr>
          <a:xfrm>
            <a:off x="11022186" y="151045"/>
            <a:ext cx="853439" cy="369332"/>
          </a:xfrm>
          <a:prstGeom prst="rect">
            <a:avLst/>
          </a:prstGeom>
          <a:noFill/>
        </p:spPr>
        <p:txBody>
          <a:bodyPr wrap="square" rtlCol="0">
            <a:spAutoFit/>
          </a:bodyPr>
          <a:lstStyle/>
          <a:p>
            <a:r>
              <a:rPr lang="en-CA" dirty="0">
                <a:solidFill>
                  <a:schemeClr val="bg1">
                    <a:lumMod val="65000"/>
                  </a:schemeClr>
                </a:solidFill>
              </a:rPr>
              <a:t>Slide | </a:t>
            </a:r>
          </a:p>
        </p:txBody>
      </p:sp>
      <p:sp>
        <p:nvSpPr>
          <p:cNvPr id="4" name="TextBox 3">
            <a:extLst>
              <a:ext uri="{FF2B5EF4-FFF2-40B4-BE49-F238E27FC236}">
                <a16:creationId xmlns:a16="http://schemas.microsoft.com/office/drawing/2014/main" id="{C36D1B45-469F-4A45-011E-14674DB898D2}"/>
              </a:ext>
            </a:extLst>
          </p:cNvPr>
          <p:cNvSpPr txBox="1"/>
          <p:nvPr/>
        </p:nvSpPr>
        <p:spPr>
          <a:xfrm>
            <a:off x="11687369" y="151045"/>
            <a:ext cx="364423" cy="369332"/>
          </a:xfrm>
          <a:prstGeom prst="rect">
            <a:avLst/>
          </a:prstGeom>
          <a:noFill/>
        </p:spPr>
        <p:txBody>
          <a:bodyPr wrap="square" rtlCol="0">
            <a:spAutoFit/>
          </a:bodyPr>
          <a:lstStyle/>
          <a:p>
            <a:r>
              <a:rPr lang="en-CA" dirty="0">
                <a:solidFill>
                  <a:schemeClr val="bg1">
                    <a:lumMod val="65000"/>
                  </a:schemeClr>
                </a:solidFill>
              </a:rPr>
              <a:t>3 </a:t>
            </a:r>
          </a:p>
        </p:txBody>
      </p:sp>
      <p:sp>
        <p:nvSpPr>
          <p:cNvPr id="5" name="TextBox 4">
            <a:extLst>
              <a:ext uri="{FF2B5EF4-FFF2-40B4-BE49-F238E27FC236}">
                <a16:creationId xmlns:a16="http://schemas.microsoft.com/office/drawing/2014/main" id="{80A5D813-0ECC-CBF0-DFA9-68B247D1CCE0}"/>
              </a:ext>
            </a:extLst>
          </p:cNvPr>
          <p:cNvSpPr txBox="1"/>
          <p:nvPr/>
        </p:nvSpPr>
        <p:spPr>
          <a:xfrm>
            <a:off x="2194558" y="1572708"/>
            <a:ext cx="8378483" cy="1200329"/>
          </a:xfrm>
          <a:prstGeom prst="rect">
            <a:avLst/>
          </a:prstGeom>
          <a:noFill/>
        </p:spPr>
        <p:txBody>
          <a:bodyPr wrap="square" rtlCol="0">
            <a:spAutoFit/>
          </a:bodyPr>
          <a:lstStyle/>
          <a:p>
            <a:r>
              <a:rPr lang="en-US" sz="2400" dirty="0">
                <a:solidFill>
                  <a:schemeClr val="bg1"/>
                </a:solidFill>
              </a:rPr>
              <a:t>An automated Payroll Management System for salary calculations, tax deductions, and record-keeping, ensuring timely and accurate payments with detailed payroll records.</a:t>
            </a:r>
          </a:p>
        </p:txBody>
      </p:sp>
      <p:sp>
        <p:nvSpPr>
          <p:cNvPr id="6" name="TextBox 5">
            <a:extLst>
              <a:ext uri="{FF2B5EF4-FFF2-40B4-BE49-F238E27FC236}">
                <a16:creationId xmlns:a16="http://schemas.microsoft.com/office/drawing/2014/main" id="{B4934686-655D-7DCE-D010-BCFB5FF98154}"/>
              </a:ext>
            </a:extLst>
          </p:cNvPr>
          <p:cNvSpPr txBox="1"/>
          <p:nvPr/>
        </p:nvSpPr>
        <p:spPr>
          <a:xfrm>
            <a:off x="2194559" y="3478124"/>
            <a:ext cx="8378483" cy="1200329"/>
          </a:xfrm>
          <a:prstGeom prst="rect">
            <a:avLst/>
          </a:prstGeom>
          <a:noFill/>
        </p:spPr>
        <p:txBody>
          <a:bodyPr wrap="square" rtlCol="0">
            <a:spAutoFit/>
          </a:bodyPr>
          <a:lstStyle/>
          <a:p>
            <a:r>
              <a:rPr lang="en-US" sz="2400" dirty="0">
                <a:solidFill>
                  <a:schemeClr val="bg1"/>
                </a:solidFill>
              </a:rPr>
              <a:t>Node.js: For backend development.</a:t>
            </a:r>
          </a:p>
          <a:p>
            <a:r>
              <a:rPr lang="en-US" sz="2400" dirty="0">
                <a:solidFill>
                  <a:schemeClr val="bg1"/>
                </a:solidFill>
              </a:rPr>
              <a:t>SQL/Database: For managing payroll data.</a:t>
            </a:r>
          </a:p>
          <a:p>
            <a:r>
              <a:rPr lang="en-US" sz="2400" dirty="0">
                <a:solidFill>
                  <a:schemeClr val="bg1"/>
                </a:solidFill>
              </a:rPr>
              <a:t>Authentication &amp; Security: For handling sensitive information.</a:t>
            </a:r>
          </a:p>
        </p:txBody>
      </p:sp>
      <p:sp>
        <p:nvSpPr>
          <p:cNvPr id="8" name="TextBox 7">
            <a:extLst>
              <a:ext uri="{FF2B5EF4-FFF2-40B4-BE49-F238E27FC236}">
                <a16:creationId xmlns:a16="http://schemas.microsoft.com/office/drawing/2014/main" id="{A46CF34B-A0B0-E94F-A896-306FC14AB9A8}"/>
              </a:ext>
            </a:extLst>
          </p:cNvPr>
          <p:cNvSpPr txBox="1"/>
          <p:nvPr/>
        </p:nvSpPr>
        <p:spPr>
          <a:xfrm>
            <a:off x="2194560" y="1028700"/>
            <a:ext cx="2926080" cy="523220"/>
          </a:xfrm>
          <a:prstGeom prst="rect">
            <a:avLst/>
          </a:prstGeom>
          <a:noFill/>
        </p:spPr>
        <p:txBody>
          <a:bodyPr wrap="square" rtlCol="0">
            <a:spAutoFit/>
          </a:bodyPr>
          <a:lstStyle/>
          <a:p>
            <a:r>
              <a:rPr lang="en-CA" sz="2800" dirty="0">
                <a:solidFill>
                  <a:schemeClr val="bg1"/>
                </a:solidFill>
                <a:latin typeface="Aptos SemiBold" panose="020B0004020202020204" pitchFamily="34" charset="0"/>
              </a:rPr>
              <a:t>Overview: </a:t>
            </a:r>
          </a:p>
        </p:txBody>
      </p:sp>
      <p:sp>
        <p:nvSpPr>
          <p:cNvPr id="9" name="TextBox 8">
            <a:extLst>
              <a:ext uri="{FF2B5EF4-FFF2-40B4-BE49-F238E27FC236}">
                <a16:creationId xmlns:a16="http://schemas.microsoft.com/office/drawing/2014/main" id="{B1AE8A7C-A657-4125-F6ED-D4F0A62CD604}"/>
              </a:ext>
            </a:extLst>
          </p:cNvPr>
          <p:cNvSpPr txBox="1"/>
          <p:nvPr/>
        </p:nvSpPr>
        <p:spPr>
          <a:xfrm>
            <a:off x="2194560" y="2846658"/>
            <a:ext cx="4358640" cy="523220"/>
          </a:xfrm>
          <a:prstGeom prst="rect">
            <a:avLst/>
          </a:prstGeom>
          <a:noFill/>
        </p:spPr>
        <p:txBody>
          <a:bodyPr wrap="square" rtlCol="0">
            <a:spAutoFit/>
          </a:bodyPr>
          <a:lstStyle/>
          <a:p>
            <a:r>
              <a:rPr lang="en-CA" sz="2800" dirty="0">
                <a:solidFill>
                  <a:schemeClr val="bg1"/>
                </a:solidFill>
                <a:latin typeface="Aptos SemiBold" panose="020B0004020202020204" pitchFamily="34" charset="0"/>
              </a:rPr>
              <a:t>Required Knowledge:</a:t>
            </a:r>
          </a:p>
        </p:txBody>
      </p:sp>
      <p:pic>
        <p:nvPicPr>
          <p:cNvPr id="13" name="Graphic 12" descr="Meeting with solid fill">
            <a:extLst>
              <a:ext uri="{FF2B5EF4-FFF2-40B4-BE49-F238E27FC236}">
                <a16:creationId xmlns:a16="http://schemas.microsoft.com/office/drawing/2014/main" id="{2D29384F-A6DF-C49A-7A2E-D2CC6D34BA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4580" y="955321"/>
            <a:ext cx="669978" cy="669978"/>
          </a:xfrm>
          <a:prstGeom prst="rect">
            <a:avLst/>
          </a:prstGeom>
        </p:spPr>
      </p:pic>
      <p:pic>
        <p:nvPicPr>
          <p:cNvPr id="15" name="Graphic 14" descr="Lightbulb and gear with solid fill">
            <a:extLst>
              <a:ext uri="{FF2B5EF4-FFF2-40B4-BE49-F238E27FC236}">
                <a16:creationId xmlns:a16="http://schemas.microsoft.com/office/drawing/2014/main" id="{9F0DEA37-4514-6A04-EE9D-7436E974F3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93810" y="2793825"/>
            <a:ext cx="684299" cy="684299"/>
          </a:xfrm>
          <a:prstGeom prst="rect">
            <a:avLst/>
          </a:prstGeom>
        </p:spPr>
      </p:pic>
      <p:sp>
        <p:nvSpPr>
          <p:cNvPr id="16" name="TextBox 15">
            <a:extLst>
              <a:ext uri="{FF2B5EF4-FFF2-40B4-BE49-F238E27FC236}">
                <a16:creationId xmlns:a16="http://schemas.microsoft.com/office/drawing/2014/main" id="{7F4B540B-E547-48C9-F4FC-7DEF76A0A081}"/>
              </a:ext>
            </a:extLst>
          </p:cNvPr>
          <p:cNvSpPr txBox="1"/>
          <p:nvPr/>
        </p:nvSpPr>
        <p:spPr>
          <a:xfrm>
            <a:off x="-10972800" y="1623646"/>
            <a:ext cx="8378483" cy="830997"/>
          </a:xfrm>
          <a:prstGeom prst="rect">
            <a:avLst/>
          </a:prstGeom>
          <a:noFill/>
        </p:spPr>
        <p:txBody>
          <a:bodyPr wrap="square" rtlCol="0">
            <a:spAutoFit/>
          </a:bodyPr>
          <a:lstStyle/>
          <a:p>
            <a:r>
              <a:rPr lang="en-US" sz="2400" dirty="0">
                <a:solidFill>
                  <a:schemeClr val="bg1"/>
                </a:solidFill>
              </a:rPr>
              <a:t>To create a secure and efficient system for managing employee payroll using MySQL and Node.js.</a:t>
            </a:r>
          </a:p>
        </p:txBody>
      </p:sp>
      <p:sp>
        <p:nvSpPr>
          <p:cNvPr id="23" name="TextBox 22">
            <a:extLst>
              <a:ext uri="{FF2B5EF4-FFF2-40B4-BE49-F238E27FC236}">
                <a16:creationId xmlns:a16="http://schemas.microsoft.com/office/drawing/2014/main" id="{0AB166B4-A6C4-7EB8-51D1-D18FC7C7F781}"/>
              </a:ext>
            </a:extLst>
          </p:cNvPr>
          <p:cNvSpPr txBox="1"/>
          <p:nvPr/>
        </p:nvSpPr>
        <p:spPr>
          <a:xfrm>
            <a:off x="-10972801" y="3478124"/>
            <a:ext cx="8378483" cy="1200329"/>
          </a:xfrm>
          <a:prstGeom prst="rect">
            <a:avLst/>
          </a:prstGeom>
          <a:noFill/>
        </p:spPr>
        <p:txBody>
          <a:bodyPr wrap="square" rtlCol="0">
            <a:spAutoFit/>
          </a:bodyPr>
          <a:lstStyle/>
          <a:p>
            <a:r>
              <a:rPr lang="en-US" sz="2400" dirty="0">
                <a:solidFill>
                  <a:schemeClr val="bg1"/>
                </a:solidFill>
              </a:rPr>
              <a:t>Payroll systems are vital for ensuring accurate salary calculations, tax compliance, and employee satisfaction, while also improving operational efficiency and scalability.</a:t>
            </a:r>
          </a:p>
        </p:txBody>
      </p:sp>
      <p:sp>
        <p:nvSpPr>
          <p:cNvPr id="24" name="TextBox 23">
            <a:extLst>
              <a:ext uri="{FF2B5EF4-FFF2-40B4-BE49-F238E27FC236}">
                <a16:creationId xmlns:a16="http://schemas.microsoft.com/office/drawing/2014/main" id="{C247BB48-524B-5F41-8C84-96B5D721143C}"/>
              </a:ext>
            </a:extLst>
          </p:cNvPr>
          <p:cNvSpPr txBox="1"/>
          <p:nvPr/>
        </p:nvSpPr>
        <p:spPr>
          <a:xfrm>
            <a:off x="-10972800" y="1028700"/>
            <a:ext cx="2926080" cy="523220"/>
          </a:xfrm>
          <a:prstGeom prst="rect">
            <a:avLst/>
          </a:prstGeom>
          <a:noFill/>
        </p:spPr>
        <p:txBody>
          <a:bodyPr wrap="square" rtlCol="0">
            <a:spAutoFit/>
          </a:bodyPr>
          <a:lstStyle/>
          <a:p>
            <a:r>
              <a:rPr lang="en-CA" sz="2800" dirty="0">
                <a:solidFill>
                  <a:schemeClr val="bg1"/>
                </a:solidFill>
                <a:latin typeface="Aptos SemiBold" panose="020B0004020202020204" pitchFamily="34" charset="0"/>
              </a:rPr>
              <a:t>Objective: </a:t>
            </a:r>
          </a:p>
        </p:txBody>
      </p:sp>
      <p:sp>
        <p:nvSpPr>
          <p:cNvPr id="25" name="TextBox 24">
            <a:extLst>
              <a:ext uri="{FF2B5EF4-FFF2-40B4-BE49-F238E27FC236}">
                <a16:creationId xmlns:a16="http://schemas.microsoft.com/office/drawing/2014/main" id="{66272906-17A9-2857-6A66-6B33FC4762B5}"/>
              </a:ext>
            </a:extLst>
          </p:cNvPr>
          <p:cNvSpPr txBox="1"/>
          <p:nvPr/>
        </p:nvSpPr>
        <p:spPr>
          <a:xfrm>
            <a:off x="-10972800" y="2745058"/>
            <a:ext cx="2926080" cy="523220"/>
          </a:xfrm>
          <a:prstGeom prst="rect">
            <a:avLst/>
          </a:prstGeom>
          <a:noFill/>
        </p:spPr>
        <p:txBody>
          <a:bodyPr wrap="square" rtlCol="0">
            <a:spAutoFit/>
          </a:bodyPr>
          <a:lstStyle/>
          <a:p>
            <a:r>
              <a:rPr lang="en-CA" sz="2800" dirty="0">
                <a:solidFill>
                  <a:schemeClr val="bg1"/>
                </a:solidFill>
                <a:latin typeface="Aptos SemiBold" panose="020B0004020202020204" pitchFamily="34" charset="0"/>
              </a:rPr>
              <a:t>Relevance:</a:t>
            </a:r>
          </a:p>
        </p:txBody>
      </p:sp>
      <p:pic>
        <p:nvPicPr>
          <p:cNvPr id="27" name="Graphic 26" descr="Target Audience with solid fill">
            <a:extLst>
              <a:ext uri="{FF2B5EF4-FFF2-40B4-BE49-F238E27FC236}">
                <a16:creationId xmlns:a16="http://schemas.microsoft.com/office/drawing/2014/main" id="{98B69C79-9809-E872-21C0-C7877D0CB1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704063" y="953668"/>
            <a:ext cx="669978" cy="669978"/>
          </a:xfrm>
          <a:prstGeom prst="rect">
            <a:avLst/>
          </a:prstGeom>
        </p:spPr>
      </p:pic>
      <p:pic>
        <p:nvPicPr>
          <p:cNvPr id="29" name="Graphic 28" descr="Link with solid fill">
            <a:extLst>
              <a:ext uri="{FF2B5EF4-FFF2-40B4-BE49-F238E27FC236}">
                <a16:creationId xmlns:a16="http://schemas.microsoft.com/office/drawing/2014/main" id="{FDD01DF6-940A-E552-C2CE-617955EB5B8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704062" y="2643724"/>
            <a:ext cx="669978" cy="669978"/>
          </a:xfrm>
          <a:prstGeom prst="rect">
            <a:avLst/>
          </a:prstGeom>
        </p:spPr>
      </p:pic>
      <p:sp>
        <p:nvSpPr>
          <p:cNvPr id="17" name="TextBox 16">
            <a:extLst>
              <a:ext uri="{FF2B5EF4-FFF2-40B4-BE49-F238E27FC236}">
                <a16:creationId xmlns:a16="http://schemas.microsoft.com/office/drawing/2014/main" id="{A6140B9E-193B-698D-208F-577E4DFAFC40}"/>
              </a:ext>
            </a:extLst>
          </p:cNvPr>
          <p:cNvSpPr txBox="1"/>
          <p:nvPr/>
        </p:nvSpPr>
        <p:spPr>
          <a:xfrm>
            <a:off x="11687369" y="-9151620"/>
            <a:ext cx="364423" cy="369332"/>
          </a:xfrm>
          <a:prstGeom prst="rect">
            <a:avLst/>
          </a:prstGeom>
          <a:noFill/>
        </p:spPr>
        <p:txBody>
          <a:bodyPr wrap="square" rtlCol="0">
            <a:spAutoFit/>
          </a:bodyPr>
          <a:lstStyle/>
          <a:p>
            <a:r>
              <a:rPr lang="en-CA" dirty="0">
                <a:solidFill>
                  <a:schemeClr val="bg1">
                    <a:lumMod val="65000"/>
                  </a:schemeClr>
                </a:solidFill>
              </a:rPr>
              <a:t>2 </a:t>
            </a:r>
          </a:p>
        </p:txBody>
      </p:sp>
      <p:sp>
        <p:nvSpPr>
          <p:cNvPr id="18" name="TextBox 17">
            <a:extLst>
              <a:ext uri="{FF2B5EF4-FFF2-40B4-BE49-F238E27FC236}">
                <a16:creationId xmlns:a16="http://schemas.microsoft.com/office/drawing/2014/main" id="{BCB0776D-BF51-6497-8E08-C2E9B350DB78}"/>
              </a:ext>
            </a:extLst>
          </p:cNvPr>
          <p:cNvSpPr txBox="1"/>
          <p:nvPr/>
        </p:nvSpPr>
        <p:spPr>
          <a:xfrm>
            <a:off x="2194558" y="-8577132"/>
            <a:ext cx="9433562" cy="2677656"/>
          </a:xfrm>
          <a:prstGeom prst="rect">
            <a:avLst/>
          </a:prstGeom>
          <a:noFill/>
        </p:spPr>
        <p:txBody>
          <a:bodyPr wrap="square" rtlCol="0">
            <a:spAutoFit/>
          </a:bodyPr>
          <a:lstStyle/>
          <a:p>
            <a:r>
              <a:rPr lang="en-US" sz="2400" dirty="0">
                <a:solidFill>
                  <a:schemeClr val="bg1"/>
                </a:solidFill>
              </a:rPr>
              <a:t>Traditionally, payroll systems were often managed using simpler tools like Excel sheets or CSV files. These methods involve manually entering employee data (such as salary, tax deductions) into rows and columns, often without any automation or real-time calculations. Payroll departments would rely on spreadsheet formulas or manual data entry to perform calculations and generate reports, making this process more labor-intensive.</a:t>
            </a:r>
          </a:p>
        </p:txBody>
      </p:sp>
      <p:sp>
        <p:nvSpPr>
          <p:cNvPr id="20" name="TextBox 19">
            <a:extLst>
              <a:ext uri="{FF2B5EF4-FFF2-40B4-BE49-F238E27FC236}">
                <a16:creationId xmlns:a16="http://schemas.microsoft.com/office/drawing/2014/main" id="{7073EDA6-78CB-265E-EC3D-01053F16304A}"/>
              </a:ext>
            </a:extLst>
          </p:cNvPr>
          <p:cNvSpPr txBox="1"/>
          <p:nvPr/>
        </p:nvSpPr>
        <p:spPr>
          <a:xfrm>
            <a:off x="2194560" y="-9151620"/>
            <a:ext cx="3657600" cy="523220"/>
          </a:xfrm>
          <a:prstGeom prst="rect">
            <a:avLst/>
          </a:prstGeom>
          <a:noFill/>
        </p:spPr>
        <p:txBody>
          <a:bodyPr wrap="square" rtlCol="0">
            <a:spAutoFit/>
          </a:bodyPr>
          <a:lstStyle/>
          <a:p>
            <a:r>
              <a:rPr lang="en-CA" sz="2800" dirty="0">
                <a:solidFill>
                  <a:schemeClr val="bg1"/>
                </a:solidFill>
                <a:latin typeface="Aptos SemiBold" panose="020B0004020202020204" pitchFamily="34" charset="0"/>
              </a:rPr>
              <a:t>Common Practice: </a:t>
            </a:r>
          </a:p>
        </p:txBody>
      </p:sp>
      <p:sp>
        <p:nvSpPr>
          <p:cNvPr id="21" name="TextBox 20">
            <a:extLst>
              <a:ext uri="{FF2B5EF4-FFF2-40B4-BE49-F238E27FC236}">
                <a16:creationId xmlns:a16="http://schemas.microsoft.com/office/drawing/2014/main" id="{47910696-2273-0B4C-EBC9-C35BC842E705}"/>
              </a:ext>
            </a:extLst>
          </p:cNvPr>
          <p:cNvSpPr txBox="1"/>
          <p:nvPr/>
        </p:nvSpPr>
        <p:spPr>
          <a:xfrm>
            <a:off x="2194560" y="-5824902"/>
            <a:ext cx="4358640" cy="523220"/>
          </a:xfrm>
          <a:prstGeom prst="rect">
            <a:avLst/>
          </a:prstGeom>
          <a:noFill/>
        </p:spPr>
        <p:txBody>
          <a:bodyPr wrap="square" rtlCol="0">
            <a:spAutoFit/>
          </a:bodyPr>
          <a:lstStyle/>
          <a:p>
            <a:r>
              <a:rPr lang="en-CA" sz="2800" dirty="0">
                <a:solidFill>
                  <a:schemeClr val="bg1"/>
                </a:solidFill>
                <a:latin typeface="Aptos SemiBold" panose="020B0004020202020204" pitchFamily="34" charset="0"/>
              </a:rPr>
              <a:t>Limitations:</a:t>
            </a:r>
          </a:p>
        </p:txBody>
      </p:sp>
      <p:pic>
        <p:nvPicPr>
          <p:cNvPr id="22" name="Graphic 21" descr="Document with solid fill">
            <a:extLst>
              <a:ext uri="{FF2B5EF4-FFF2-40B4-BE49-F238E27FC236}">
                <a16:creationId xmlns:a16="http://schemas.microsoft.com/office/drawing/2014/main" id="{8FF95F29-0FB7-82E1-2494-4487F7EEC33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10259" y="-9204688"/>
            <a:ext cx="684299" cy="684299"/>
          </a:xfrm>
          <a:prstGeom prst="rect">
            <a:avLst/>
          </a:prstGeom>
        </p:spPr>
      </p:pic>
      <p:pic>
        <p:nvPicPr>
          <p:cNvPr id="26" name="Graphic 25" descr="Warning with solid fill">
            <a:extLst>
              <a:ext uri="{FF2B5EF4-FFF2-40B4-BE49-F238E27FC236}">
                <a16:creationId xmlns:a16="http://schemas.microsoft.com/office/drawing/2014/main" id="{8E373E9C-411D-8B6D-979F-E0D82D28497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510259" y="-5965892"/>
            <a:ext cx="684299" cy="684299"/>
          </a:xfrm>
          <a:prstGeom prst="rect">
            <a:avLst/>
          </a:prstGeom>
        </p:spPr>
      </p:pic>
      <p:sp>
        <p:nvSpPr>
          <p:cNvPr id="34" name="TextBox 33">
            <a:extLst>
              <a:ext uri="{FF2B5EF4-FFF2-40B4-BE49-F238E27FC236}">
                <a16:creationId xmlns:a16="http://schemas.microsoft.com/office/drawing/2014/main" id="{7E8A7E55-15BF-A0EA-EEF7-2645DC28C386}"/>
              </a:ext>
            </a:extLst>
          </p:cNvPr>
          <p:cNvSpPr txBox="1"/>
          <p:nvPr/>
        </p:nvSpPr>
        <p:spPr>
          <a:xfrm>
            <a:off x="17694598" y="151045"/>
            <a:ext cx="364423" cy="369332"/>
          </a:xfrm>
          <a:prstGeom prst="rect">
            <a:avLst/>
          </a:prstGeom>
          <a:noFill/>
        </p:spPr>
        <p:txBody>
          <a:bodyPr wrap="square" rtlCol="0">
            <a:spAutoFit/>
          </a:bodyPr>
          <a:lstStyle/>
          <a:p>
            <a:r>
              <a:rPr lang="en-CA" dirty="0">
                <a:solidFill>
                  <a:schemeClr val="bg1">
                    <a:lumMod val="65000"/>
                  </a:schemeClr>
                </a:solidFill>
              </a:rPr>
              <a:t>4 </a:t>
            </a:r>
          </a:p>
        </p:txBody>
      </p:sp>
      <p:graphicFrame>
        <p:nvGraphicFramePr>
          <p:cNvPr id="35" name="TextBox 6">
            <a:extLst>
              <a:ext uri="{FF2B5EF4-FFF2-40B4-BE49-F238E27FC236}">
                <a16:creationId xmlns:a16="http://schemas.microsoft.com/office/drawing/2014/main" id="{AB62C8A4-17B0-08BE-8FD0-2296D79510D3}"/>
              </a:ext>
            </a:extLst>
          </p:cNvPr>
          <p:cNvGraphicFramePr/>
          <p:nvPr>
            <p:extLst>
              <p:ext uri="{D42A27DB-BD31-4B8C-83A1-F6EECF244321}">
                <p14:modId xmlns:p14="http://schemas.microsoft.com/office/powerpoint/2010/main" val="1642252503"/>
              </p:ext>
            </p:extLst>
          </p:nvPr>
        </p:nvGraphicFramePr>
        <p:xfrm>
          <a:off x="2194559" y="-5405639"/>
          <a:ext cx="8378483" cy="2308324"/>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pic>
        <p:nvPicPr>
          <p:cNvPr id="37" name="Graphic 36" descr="Arrow Right with solid fill">
            <a:extLst>
              <a:ext uri="{FF2B5EF4-FFF2-40B4-BE49-F238E27FC236}">
                <a16:creationId xmlns:a16="http://schemas.microsoft.com/office/drawing/2014/main" id="{01AC87B4-2CE1-7011-26E7-E27BE851E0F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915037" y="3558679"/>
            <a:ext cx="279521" cy="279521"/>
          </a:xfrm>
          <a:prstGeom prst="rect">
            <a:avLst/>
          </a:prstGeom>
        </p:spPr>
      </p:pic>
      <p:pic>
        <p:nvPicPr>
          <p:cNvPr id="38" name="Graphic 37" descr="Arrow Right with solid fill">
            <a:extLst>
              <a:ext uri="{FF2B5EF4-FFF2-40B4-BE49-F238E27FC236}">
                <a16:creationId xmlns:a16="http://schemas.microsoft.com/office/drawing/2014/main" id="{522FF08F-7F2D-FB24-AE5D-812152D724E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915037" y="3923315"/>
            <a:ext cx="279521" cy="279521"/>
          </a:xfrm>
          <a:prstGeom prst="rect">
            <a:avLst/>
          </a:prstGeom>
        </p:spPr>
      </p:pic>
      <p:pic>
        <p:nvPicPr>
          <p:cNvPr id="39" name="Graphic 38" descr="Arrow Right with solid fill">
            <a:extLst>
              <a:ext uri="{FF2B5EF4-FFF2-40B4-BE49-F238E27FC236}">
                <a16:creationId xmlns:a16="http://schemas.microsoft.com/office/drawing/2014/main" id="{D7D41757-F2CA-E36F-E081-7727C2F8718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915037" y="4319097"/>
            <a:ext cx="279521" cy="279521"/>
          </a:xfrm>
          <a:prstGeom prst="rect">
            <a:avLst/>
          </a:prstGeom>
        </p:spPr>
      </p:pic>
    </p:spTree>
    <p:extLst>
      <p:ext uri="{BB962C8B-B14F-4D97-AF65-F5344CB8AC3E}">
        <p14:creationId xmlns:p14="http://schemas.microsoft.com/office/powerpoint/2010/main" val="32120482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The futuristic interface of a planet">
            <a:extLst>
              <a:ext uri="{FF2B5EF4-FFF2-40B4-BE49-F238E27FC236}">
                <a16:creationId xmlns:a16="http://schemas.microsoft.com/office/drawing/2014/main" id="{9A49EEB0-1D6F-E59F-FBDC-3097C53EDD1E}"/>
              </a:ext>
            </a:extLst>
          </p:cNvPr>
          <p:cNvPicPr>
            <a:picLocks noChangeAspect="1"/>
          </p:cNvPicPr>
          <p:nvPr/>
        </p:nvPicPr>
        <p:blipFill>
          <a:blip r:embed="rId2">
            <a:alphaModFix amt="30000"/>
            <a:extLst>
              <a:ext uri="{28A0092B-C50C-407E-A947-70E740481C1C}">
                <a14:useLocalDpi xmlns:a14="http://schemas.microsoft.com/office/drawing/2010/main" val="0"/>
              </a:ext>
            </a:extLst>
          </a:blip>
          <a:stretch>
            <a:fillRect/>
          </a:stretch>
        </p:blipFill>
        <p:spPr>
          <a:xfrm flipH="1">
            <a:off x="-5242560" y="-5862"/>
            <a:ext cx="17467385" cy="10748826"/>
          </a:xfrm>
          <a:prstGeom prst="rect">
            <a:avLst/>
          </a:prstGeom>
          <a:scene3d>
            <a:camera prst="orthographicFront">
              <a:rot lat="0" lon="300000" rev="0"/>
            </a:camera>
            <a:lightRig rig="threePt" dir="t"/>
          </a:scene3d>
        </p:spPr>
      </p:pic>
      <p:sp>
        <p:nvSpPr>
          <p:cNvPr id="6" name="TextBox 5">
            <a:extLst>
              <a:ext uri="{FF2B5EF4-FFF2-40B4-BE49-F238E27FC236}">
                <a16:creationId xmlns:a16="http://schemas.microsoft.com/office/drawing/2014/main" id="{DDD5F958-B0CF-C9FB-99AD-2B225821AC0A}"/>
              </a:ext>
            </a:extLst>
          </p:cNvPr>
          <p:cNvSpPr txBox="1"/>
          <p:nvPr/>
        </p:nvSpPr>
        <p:spPr>
          <a:xfrm>
            <a:off x="2194558" y="1054548"/>
            <a:ext cx="9433562" cy="2677656"/>
          </a:xfrm>
          <a:prstGeom prst="rect">
            <a:avLst/>
          </a:prstGeom>
          <a:noFill/>
        </p:spPr>
        <p:txBody>
          <a:bodyPr wrap="square" rtlCol="0">
            <a:spAutoFit/>
          </a:bodyPr>
          <a:lstStyle/>
          <a:p>
            <a:r>
              <a:rPr lang="en-US" sz="2400" dirty="0">
                <a:solidFill>
                  <a:schemeClr val="bg1"/>
                </a:solidFill>
              </a:rPr>
              <a:t>Traditionally, payroll systems were often managed using simpler tools like Excel sheets or CSV files. These methods involve manually entering employee data (such as salary, tax deductions) into rows and columns, often without any automation or real-time calculations. Payroll departments would rely on spreadsheet formulas or manual data entry to perform calculations and generate reports, making this process more labor-intensive.</a:t>
            </a:r>
          </a:p>
        </p:txBody>
      </p:sp>
      <p:sp>
        <p:nvSpPr>
          <p:cNvPr id="8" name="TextBox 7">
            <a:extLst>
              <a:ext uri="{FF2B5EF4-FFF2-40B4-BE49-F238E27FC236}">
                <a16:creationId xmlns:a16="http://schemas.microsoft.com/office/drawing/2014/main" id="{56A75D16-0C91-3EFD-AB48-0DF4FA7FD889}"/>
              </a:ext>
            </a:extLst>
          </p:cNvPr>
          <p:cNvSpPr txBox="1"/>
          <p:nvPr/>
        </p:nvSpPr>
        <p:spPr>
          <a:xfrm>
            <a:off x="2194560" y="480060"/>
            <a:ext cx="3657600" cy="523220"/>
          </a:xfrm>
          <a:prstGeom prst="rect">
            <a:avLst/>
          </a:prstGeom>
          <a:noFill/>
        </p:spPr>
        <p:txBody>
          <a:bodyPr wrap="square" rtlCol="0">
            <a:spAutoFit/>
          </a:bodyPr>
          <a:lstStyle/>
          <a:p>
            <a:r>
              <a:rPr lang="en-CA" sz="2800" dirty="0">
                <a:solidFill>
                  <a:schemeClr val="bg1"/>
                </a:solidFill>
                <a:latin typeface="Aptos SemiBold" panose="020B0004020202020204" pitchFamily="34" charset="0"/>
              </a:rPr>
              <a:t>Common Practice: </a:t>
            </a:r>
          </a:p>
        </p:txBody>
      </p:sp>
      <p:sp>
        <p:nvSpPr>
          <p:cNvPr id="9" name="TextBox 8">
            <a:extLst>
              <a:ext uri="{FF2B5EF4-FFF2-40B4-BE49-F238E27FC236}">
                <a16:creationId xmlns:a16="http://schemas.microsoft.com/office/drawing/2014/main" id="{C0C12968-9D03-71FA-2FCF-72C1FFD2D62B}"/>
              </a:ext>
            </a:extLst>
          </p:cNvPr>
          <p:cNvSpPr txBox="1"/>
          <p:nvPr/>
        </p:nvSpPr>
        <p:spPr>
          <a:xfrm>
            <a:off x="2194560" y="3806778"/>
            <a:ext cx="4358640" cy="523220"/>
          </a:xfrm>
          <a:prstGeom prst="rect">
            <a:avLst/>
          </a:prstGeom>
          <a:noFill/>
        </p:spPr>
        <p:txBody>
          <a:bodyPr wrap="square" rtlCol="0">
            <a:spAutoFit/>
          </a:bodyPr>
          <a:lstStyle/>
          <a:p>
            <a:r>
              <a:rPr lang="en-CA" sz="2800" dirty="0">
                <a:solidFill>
                  <a:schemeClr val="bg1"/>
                </a:solidFill>
                <a:latin typeface="Aptos SemiBold" panose="020B0004020202020204" pitchFamily="34" charset="0"/>
              </a:rPr>
              <a:t>Limitations:</a:t>
            </a:r>
          </a:p>
        </p:txBody>
      </p:sp>
      <p:pic>
        <p:nvPicPr>
          <p:cNvPr id="13" name="Graphic 12" descr="Document with solid fill">
            <a:extLst>
              <a:ext uri="{FF2B5EF4-FFF2-40B4-BE49-F238E27FC236}">
                <a16:creationId xmlns:a16="http://schemas.microsoft.com/office/drawing/2014/main" id="{590009D4-4CA1-1EE5-B453-0485031AAA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10259" y="426992"/>
            <a:ext cx="684299" cy="684299"/>
          </a:xfrm>
          <a:prstGeom prst="rect">
            <a:avLst/>
          </a:prstGeom>
        </p:spPr>
      </p:pic>
      <p:sp>
        <p:nvSpPr>
          <p:cNvPr id="14" name="TextBox 13">
            <a:extLst>
              <a:ext uri="{FF2B5EF4-FFF2-40B4-BE49-F238E27FC236}">
                <a16:creationId xmlns:a16="http://schemas.microsoft.com/office/drawing/2014/main" id="{0404C6AF-9082-95E3-9F85-110F7091B49F}"/>
              </a:ext>
            </a:extLst>
          </p:cNvPr>
          <p:cNvSpPr txBox="1"/>
          <p:nvPr/>
        </p:nvSpPr>
        <p:spPr>
          <a:xfrm>
            <a:off x="2171121" y="8676900"/>
            <a:ext cx="8378483" cy="1200329"/>
          </a:xfrm>
          <a:prstGeom prst="rect">
            <a:avLst/>
          </a:prstGeom>
          <a:noFill/>
        </p:spPr>
        <p:txBody>
          <a:bodyPr wrap="square" rtlCol="0">
            <a:spAutoFit/>
          </a:bodyPr>
          <a:lstStyle/>
          <a:p>
            <a:r>
              <a:rPr lang="en-US" sz="2400" dirty="0">
                <a:solidFill>
                  <a:schemeClr val="bg1"/>
                </a:solidFill>
              </a:rPr>
              <a:t>An automated Payroll Management System for salary calculations, tax deductions, and record-keeping, ensuring timely and accurate payments with detailed payroll records.</a:t>
            </a:r>
          </a:p>
        </p:txBody>
      </p:sp>
      <p:sp>
        <p:nvSpPr>
          <p:cNvPr id="16" name="TextBox 15">
            <a:extLst>
              <a:ext uri="{FF2B5EF4-FFF2-40B4-BE49-F238E27FC236}">
                <a16:creationId xmlns:a16="http://schemas.microsoft.com/office/drawing/2014/main" id="{A05468A5-7192-756C-213E-BF0C99E22260}"/>
              </a:ext>
            </a:extLst>
          </p:cNvPr>
          <p:cNvSpPr txBox="1"/>
          <p:nvPr/>
        </p:nvSpPr>
        <p:spPr>
          <a:xfrm>
            <a:off x="2171123" y="8132892"/>
            <a:ext cx="2926080" cy="523220"/>
          </a:xfrm>
          <a:prstGeom prst="rect">
            <a:avLst/>
          </a:prstGeom>
          <a:noFill/>
        </p:spPr>
        <p:txBody>
          <a:bodyPr wrap="square" rtlCol="0">
            <a:spAutoFit/>
          </a:bodyPr>
          <a:lstStyle/>
          <a:p>
            <a:r>
              <a:rPr lang="en-CA" sz="2800" dirty="0">
                <a:solidFill>
                  <a:schemeClr val="bg1"/>
                </a:solidFill>
                <a:latin typeface="Aptos SemiBold" panose="020B0004020202020204" pitchFamily="34" charset="0"/>
              </a:rPr>
              <a:t>Overview: </a:t>
            </a:r>
          </a:p>
        </p:txBody>
      </p:sp>
      <p:sp>
        <p:nvSpPr>
          <p:cNvPr id="17" name="TextBox 16">
            <a:extLst>
              <a:ext uri="{FF2B5EF4-FFF2-40B4-BE49-F238E27FC236}">
                <a16:creationId xmlns:a16="http://schemas.microsoft.com/office/drawing/2014/main" id="{447C881E-E618-88AE-E727-4856D8D1CE3A}"/>
              </a:ext>
            </a:extLst>
          </p:cNvPr>
          <p:cNvSpPr txBox="1"/>
          <p:nvPr/>
        </p:nvSpPr>
        <p:spPr>
          <a:xfrm>
            <a:off x="2171123" y="9950850"/>
            <a:ext cx="4358640" cy="523220"/>
          </a:xfrm>
          <a:prstGeom prst="rect">
            <a:avLst/>
          </a:prstGeom>
          <a:noFill/>
        </p:spPr>
        <p:txBody>
          <a:bodyPr wrap="square" rtlCol="0">
            <a:spAutoFit/>
          </a:bodyPr>
          <a:lstStyle/>
          <a:p>
            <a:r>
              <a:rPr lang="en-CA" sz="2800" dirty="0">
                <a:solidFill>
                  <a:schemeClr val="bg1"/>
                </a:solidFill>
                <a:latin typeface="Aptos SemiBold" panose="020B0004020202020204" pitchFamily="34" charset="0"/>
              </a:rPr>
              <a:t>Required Knowledge:</a:t>
            </a:r>
          </a:p>
        </p:txBody>
      </p:sp>
      <p:pic>
        <p:nvPicPr>
          <p:cNvPr id="18" name="Graphic 17" descr="Meeting with solid fill">
            <a:extLst>
              <a:ext uri="{FF2B5EF4-FFF2-40B4-BE49-F238E27FC236}">
                <a16:creationId xmlns:a16="http://schemas.microsoft.com/office/drawing/2014/main" id="{CE18863E-2183-A1C2-82E2-8F91F4D606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01143" y="8059513"/>
            <a:ext cx="669978" cy="669978"/>
          </a:xfrm>
          <a:prstGeom prst="rect">
            <a:avLst/>
          </a:prstGeom>
        </p:spPr>
      </p:pic>
      <p:pic>
        <p:nvPicPr>
          <p:cNvPr id="19" name="Graphic 18" descr="Lightbulb and gear with solid fill">
            <a:extLst>
              <a:ext uri="{FF2B5EF4-FFF2-40B4-BE49-F238E27FC236}">
                <a16:creationId xmlns:a16="http://schemas.microsoft.com/office/drawing/2014/main" id="{FF44EA92-C779-ACB0-84C4-E1AA8601A4D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70373" y="9898017"/>
            <a:ext cx="684299" cy="684299"/>
          </a:xfrm>
          <a:prstGeom prst="rect">
            <a:avLst/>
          </a:prstGeom>
        </p:spPr>
      </p:pic>
      <p:pic>
        <p:nvPicPr>
          <p:cNvPr id="21" name="Graphic 20" descr="Warning with solid fill">
            <a:extLst>
              <a:ext uri="{FF2B5EF4-FFF2-40B4-BE49-F238E27FC236}">
                <a16:creationId xmlns:a16="http://schemas.microsoft.com/office/drawing/2014/main" id="{244529EB-9F25-8BDF-B9C3-86F9C81C9A2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10259" y="3665788"/>
            <a:ext cx="684299" cy="684299"/>
          </a:xfrm>
          <a:prstGeom prst="rect">
            <a:avLst/>
          </a:prstGeom>
        </p:spPr>
      </p:pic>
      <p:sp>
        <p:nvSpPr>
          <p:cNvPr id="22" name="TextBox 21">
            <a:extLst>
              <a:ext uri="{FF2B5EF4-FFF2-40B4-BE49-F238E27FC236}">
                <a16:creationId xmlns:a16="http://schemas.microsoft.com/office/drawing/2014/main" id="{4E1164AE-FC63-66C1-4043-CC7AC0359422}"/>
              </a:ext>
            </a:extLst>
          </p:cNvPr>
          <p:cNvSpPr txBox="1"/>
          <p:nvPr/>
        </p:nvSpPr>
        <p:spPr>
          <a:xfrm>
            <a:off x="11022186" y="151045"/>
            <a:ext cx="853439" cy="369332"/>
          </a:xfrm>
          <a:prstGeom prst="rect">
            <a:avLst/>
          </a:prstGeom>
          <a:noFill/>
        </p:spPr>
        <p:txBody>
          <a:bodyPr wrap="square" rtlCol="0">
            <a:spAutoFit/>
          </a:bodyPr>
          <a:lstStyle/>
          <a:p>
            <a:r>
              <a:rPr lang="en-CA" dirty="0">
                <a:solidFill>
                  <a:schemeClr val="bg1">
                    <a:lumMod val="65000"/>
                  </a:schemeClr>
                </a:solidFill>
              </a:rPr>
              <a:t>Slide | </a:t>
            </a:r>
          </a:p>
        </p:txBody>
      </p:sp>
      <p:sp>
        <p:nvSpPr>
          <p:cNvPr id="23" name="TextBox 22">
            <a:extLst>
              <a:ext uri="{FF2B5EF4-FFF2-40B4-BE49-F238E27FC236}">
                <a16:creationId xmlns:a16="http://schemas.microsoft.com/office/drawing/2014/main" id="{3898790B-AFBF-4986-74C5-C146A8FDDCF7}"/>
              </a:ext>
            </a:extLst>
          </p:cNvPr>
          <p:cNvSpPr txBox="1"/>
          <p:nvPr/>
        </p:nvSpPr>
        <p:spPr>
          <a:xfrm>
            <a:off x="11687369" y="151045"/>
            <a:ext cx="364423" cy="369332"/>
          </a:xfrm>
          <a:prstGeom prst="rect">
            <a:avLst/>
          </a:prstGeom>
          <a:noFill/>
        </p:spPr>
        <p:txBody>
          <a:bodyPr wrap="square" rtlCol="0">
            <a:spAutoFit/>
          </a:bodyPr>
          <a:lstStyle/>
          <a:p>
            <a:r>
              <a:rPr lang="en-CA" dirty="0">
                <a:solidFill>
                  <a:schemeClr val="bg1">
                    <a:lumMod val="65000"/>
                  </a:schemeClr>
                </a:solidFill>
              </a:rPr>
              <a:t>4 </a:t>
            </a:r>
          </a:p>
        </p:txBody>
      </p:sp>
      <p:sp>
        <p:nvSpPr>
          <p:cNvPr id="25" name="TextBox 24">
            <a:extLst>
              <a:ext uri="{FF2B5EF4-FFF2-40B4-BE49-F238E27FC236}">
                <a16:creationId xmlns:a16="http://schemas.microsoft.com/office/drawing/2014/main" id="{71F2084A-088F-E222-A5F7-02039388C5C2}"/>
              </a:ext>
            </a:extLst>
          </p:cNvPr>
          <p:cNvSpPr txBox="1"/>
          <p:nvPr/>
        </p:nvSpPr>
        <p:spPr>
          <a:xfrm>
            <a:off x="11687369" y="-5853515"/>
            <a:ext cx="364423" cy="369332"/>
          </a:xfrm>
          <a:prstGeom prst="rect">
            <a:avLst/>
          </a:prstGeom>
          <a:noFill/>
        </p:spPr>
        <p:txBody>
          <a:bodyPr wrap="square" rtlCol="0">
            <a:spAutoFit/>
          </a:bodyPr>
          <a:lstStyle/>
          <a:p>
            <a:r>
              <a:rPr lang="en-CA" dirty="0">
                <a:solidFill>
                  <a:schemeClr val="bg1">
                    <a:lumMod val="65000"/>
                  </a:schemeClr>
                </a:solidFill>
              </a:rPr>
              <a:t>3 </a:t>
            </a:r>
          </a:p>
        </p:txBody>
      </p:sp>
      <p:graphicFrame>
        <p:nvGraphicFramePr>
          <p:cNvPr id="29" name="TextBox 6">
            <a:extLst>
              <a:ext uri="{FF2B5EF4-FFF2-40B4-BE49-F238E27FC236}">
                <a16:creationId xmlns:a16="http://schemas.microsoft.com/office/drawing/2014/main" id="{007F1725-F455-56BF-AB03-8E4A1EDA1764}"/>
              </a:ext>
            </a:extLst>
          </p:cNvPr>
          <p:cNvGraphicFramePr/>
          <p:nvPr>
            <p:extLst>
              <p:ext uri="{D42A27DB-BD31-4B8C-83A1-F6EECF244321}">
                <p14:modId xmlns:p14="http://schemas.microsoft.com/office/powerpoint/2010/main" val="3104418158"/>
              </p:ext>
            </p:extLst>
          </p:nvPr>
        </p:nvGraphicFramePr>
        <p:xfrm>
          <a:off x="2194559" y="4301084"/>
          <a:ext cx="8378483" cy="2308324"/>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28" name="Graphic 27" descr="Arrow Right with solid fill">
            <a:extLst>
              <a:ext uri="{FF2B5EF4-FFF2-40B4-BE49-F238E27FC236}">
                <a16:creationId xmlns:a16="http://schemas.microsoft.com/office/drawing/2014/main" id="{6ADF745B-B0B1-AC3F-948B-5A553696EE2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898588" y="10667818"/>
            <a:ext cx="279521" cy="279521"/>
          </a:xfrm>
          <a:prstGeom prst="rect">
            <a:avLst/>
          </a:prstGeom>
        </p:spPr>
      </p:pic>
      <p:pic>
        <p:nvPicPr>
          <p:cNvPr id="30" name="Graphic 29" descr="Arrow Right with solid fill">
            <a:extLst>
              <a:ext uri="{FF2B5EF4-FFF2-40B4-BE49-F238E27FC236}">
                <a16:creationId xmlns:a16="http://schemas.microsoft.com/office/drawing/2014/main" id="{4A916CE7-01E3-58CB-F399-A6FB499C730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915037" y="11055585"/>
            <a:ext cx="279521" cy="279521"/>
          </a:xfrm>
          <a:prstGeom prst="rect">
            <a:avLst/>
          </a:prstGeom>
        </p:spPr>
      </p:pic>
      <p:pic>
        <p:nvPicPr>
          <p:cNvPr id="32" name="Graphic 31" descr="Arrow Right with solid fill">
            <a:extLst>
              <a:ext uri="{FF2B5EF4-FFF2-40B4-BE49-F238E27FC236}">
                <a16:creationId xmlns:a16="http://schemas.microsoft.com/office/drawing/2014/main" id="{6488627A-6709-3D3E-E4A8-16665DD32C7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915037" y="11439948"/>
            <a:ext cx="279521" cy="279521"/>
          </a:xfrm>
          <a:prstGeom prst="rect">
            <a:avLst/>
          </a:prstGeom>
        </p:spPr>
      </p:pic>
      <p:sp>
        <p:nvSpPr>
          <p:cNvPr id="33" name="TextBox 32">
            <a:extLst>
              <a:ext uri="{FF2B5EF4-FFF2-40B4-BE49-F238E27FC236}">
                <a16:creationId xmlns:a16="http://schemas.microsoft.com/office/drawing/2014/main" id="{C23CE031-9B33-87D6-B777-12F4964B4D0F}"/>
              </a:ext>
            </a:extLst>
          </p:cNvPr>
          <p:cNvSpPr txBox="1"/>
          <p:nvPr/>
        </p:nvSpPr>
        <p:spPr>
          <a:xfrm>
            <a:off x="2194559" y="10580750"/>
            <a:ext cx="8378483" cy="1200329"/>
          </a:xfrm>
          <a:prstGeom prst="rect">
            <a:avLst/>
          </a:prstGeom>
          <a:noFill/>
        </p:spPr>
        <p:txBody>
          <a:bodyPr wrap="square" rtlCol="0">
            <a:spAutoFit/>
          </a:bodyPr>
          <a:lstStyle/>
          <a:p>
            <a:r>
              <a:rPr lang="en-US" sz="2400" dirty="0">
                <a:solidFill>
                  <a:schemeClr val="bg1"/>
                </a:solidFill>
              </a:rPr>
              <a:t>Node.js: For backend development.</a:t>
            </a:r>
          </a:p>
          <a:p>
            <a:r>
              <a:rPr lang="en-US" sz="2400" dirty="0">
                <a:solidFill>
                  <a:schemeClr val="bg1"/>
                </a:solidFill>
              </a:rPr>
              <a:t>SQL/Database: For managing payroll data.</a:t>
            </a:r>
          </a:p>
          <a:p>
            <a:r>
              <a:rPr lang="en-US" sz="2400" dirty="0">
                <a:solidFill>
                  <a:schemeClr val="bg1"/>
                </a:solidFill>
              </a:rPr>
              <a:t>Authentication &amp; Security: For handling sensitive information.</a:t>
            </a:r>
          </a:p>
        </p:txBody>
      </p:sp>
      <p:sp>
        <p:nvSpPr>
          <p:cNvPr id="34" name="TextBox 33">
            <a:extLst>
              <a:ext uri="{FF2B5EF4-FFF2-40B4-BE49-F238E27FC236}">
                <a16:creationId xmlns:a16="http://schemas.microsoft.com/office/drawing/2014/main" id="{BACD4A94-1DC2-5620-3831-94577AD2AEC8}"/>
              </a:ext>
            </a:extLst>
          </p:cNvPr>
          <p:cNvSpPr txBox="1"/>
          <p:nvPr/>
        </p:nvSpPr>
        <p:spPr>
          <a:xfrm>
            <a:off x="-14020801" y="4651604"/>
            <a:ext cx="8378483" cy="1200329"/>
          </a:xfrm>
          <a:prstGeom prst="rect">
            <a:avLst/>
          </a:prstGeom>
          <a:noFill/>
        </p:spPr>
        <p:txBody>
          <a:bodyPr wrap="square" rtlCol="0">
            <a:spAutoFit/>
          </a:bodyPr>
          <a:lstStyle/>
          <a:p>
            <a:r>
              <a:rPr lang="en-US" sz="2400" dirty="0">
                <a:solidFill>
                  <a:schemeClr val="bg1"/>
                </a:solidFill>
              </a:rPr>
              <a:t>The automation of payroll processes can </a:t>
            </a:r>
            <a:r>
              <a:rPr lang="en-US" sz="2400" b="1" dirty="0">
                <a:solidFill>
                  <a:schemeClr val="bg1"/>
                </a:solidFill>
              </a:rPr>
              <a:t>ensure accuracy</a:t>
            </a:r>
            <a:r>
              <a:rPr lang="en-US" sz="2400" dirty="0">
                <a:solidFill>
                  <a:schemeClr val="bg1"/>
                </a:solidFill>
              </a:rPr>
              <a:t>, provide </a:t>
            </a:r>
            <a:r>
              <a:rPr lang="en-US" sz="2400" b="1" dirty="0">
                <a:solidFill>
                  <a:schemeClr val="bg1"/>
                </a:solidFill>
              </a:rPr>
              <a:t>timely compensation</a:t>
            </a:r>
            <a:r>
              <a:rPr lang="en-US" sz="2400" dirty="0">
                <a:solidFill>
                  <a:schemeClr val="bg1"/>
                </a:solidFill>
              </a:rPr>
              <a:t>, maintain </a:t>
            </a:r>
            <a:r>
              <a:rPr lang="en-US" sz="2400" b="1" dirty="0">
                <a:solidFill>
                  <a:schemeClr val="bg1"/>
                </a:solidFill>
              </a:rPr>
              <a:t>tax compliance</a:t>
            </a:r>
            <a:r>
              <a:rPr lang="en-US" sz="2400" dirty="0">
                <a:solidFill>
                  <a:schemeClr val="bg1"/>
                </a:solidFill>
              </a:rPr>
              <a:t>, and </a:t>
            </a:r>
            <a:r>
              <a:rPr lang="en-US" sz="2400" b="1" dirty="0">
                <a:solidFill>
                  <a:schemeClr val="bg1"/>
                </a:solidFill>
              </a:rPr>
              <a:t>secure data</a:t>
            </a:r>
            <a:r>
              <a:rPr lang="en-US" sz="2400" dirty="0">
                <a:solidFill>
                  <a:schemeClr val="bg1"/>
                </a:solidFill>
              </a:rPr>
              <a:t>.</a:t>
            </a:r>
          </a:p>
        </p:txBody>
      </p:sp>
      <p:sp>
        <p:nvSpPr>
          <p:cNvPr id="35" name="TextBox 34">
            <a:extLst>
              <a:ext uri="{FF2B5EF4-FFF2-40B4-BE49-F238E27FC236}">
                <a16:creationId xmlns:a16="http://schemas.microsoft.com/office/drawing/2014/main" id="{2826D87A-C671-C07D-D6CC-C512CEE1C94A}"/>
              </a:ext>
            </a:extLst>
          </p:cNvPr>
          <p:cNvSpPr txBox="1"/>
          <p:nvPr/>
        </p:nvSpPr>
        <p:spPr>
          <a:xfrm>
            <a:off x="-14020800" y="1028700"/>
            <a:ext cx="4102068" cy="523220"/>
          </a:xfrm>
          <a:prstGeom prst="rect">
            <a:avLst/>
          </a:prstGeom>
          <a:noFill/>
        </p:spPr>
        <p:txBody>
          <a:bodyPr wrap="square" rtlCol="0">
            <a:spAutoFit/>
          </a:bodyPr>
          <a:lstStyle/>
          <a:p>
            <a:r>
              <a:rPr lang="en-CA" sz="2800" dirty="0">
                <a:solidFill>
                  <a:schemeClr val="bg1"/>
                </a:solidFill>
                <a:latin typeface="Aptos SemiBold" panose="020B0004020202020204" pitchFamily="34" charset="0"/>
              </a:rPr>
              <a:t>Analysis of Limitation: </a:t>
            </a:r>
          </a:p>
        </p:txBody>
      </p:sp>
      <p:sp>
        <p:nvSpPr>
          <p:cNvPr id="36" name="TextBox 35">
            <a:extLst>
              <a:ext uri="{FF2B5EF4-FFF2-40B4-BE49-F238E27FC236}">
                <a16:creationId xmlns:a16="http://schemas.microsoft.com/office/drawing/2014/main" id="{D2BB01C5-39A7-29BB-8F5E-23F7CE03408E}"/>
              </a:ext>
            </a:extLst>
          </p:cNvPr>
          <p:cNvSpPr txBox="1"/>
          <p:nvPr/>
        </p:nvSpPr>
        <p:spPr>
          <a:xfrm>
            <a:off x="-14020800" y="4126818"/>
            <a:ext cx="4358640" cy="523220"/>
          </a:xfrm>
          <a:prstGeom prst="rect">
            <a:avLst/>
          </a:prstGeom>
          <a:noFill/>
        </p:spPr>
        <p:txBody>
          <a:bodyPr wrap="square" rtlCol="0">
            <a:spAutoFit/>
          </a:bodyPr>
          <a:lstStyle/>
          <a:p>
            <a:r>
              <a:rPr lang="en-CA" sz="2800" dirty="0">
                <a:solidFill>
                  <a:schemeClr val="bg1"/>
                </a:solidFill>
                <a:latin typeface="Aptos SemiBold" panose="020B0004020202020204" pitchFamily="34" charset="0"/>
              </a:rPr>
              <a:t>Need for Innovation:</a:t>
            </a:r>
          </a:p>
        </p:txBody>
      </p:sp>
      <p:pic>
        <p:nvPicPr>
          <p:cNvPr id="37" name="Graphic 36" descr="Research with solid fill">
            <a:extLst>
              <a:ext uri="{FF2B5EF4-FFF2-40B4-BE49-F238E27FC236}">
                <a16:creationId xmlns:a16="http://schemas.microsoft.com/office/drawing/2014/main" id="{7094B89C-EC63-C65D-D623-BE32A348641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4705101" y="1003992"/>
            <a:ext cx="684299" cy="684299"/>
          </a:xfrm>
          <a:prstGeom prst="rect">
            <a:avLst/>
          </a:prstGeom>
        </p:spPr>
      </p:pic>
      <p:graphicFrame>
        <p:nvGraphicFramePr>
          <p:cNvPr id="38" name="TextBox 2">
            <a:extLst>
              <a:ext uri="{FF2B5EF4-FFF2-40B4-BE49-F238E27FC236}">
                <a16:creationId xmlns:a16="http://schemas.microsoft.com/office/drawing/2014/main" id="{B982F2C4-8D7B-5B09-18CA-896A50019C08}"/>
              </a:ext>
            </a:extLst>
          </p:cNvPr>
          <p:cNvGraphicFramePr/>
          <p:nvPr>
            <p:extLst>
              <p:ext uri="{D42A27DB-BD31-4B8C-83A1-F6EECF244321}">
                <p14:modId xmlns:p14="http://schemas.microsoft.com/office/powerpoint/2010/main" val="3211078763"/>
              </p:ext>
            </p:extLst>
          </p:nvPr>
        </p:nvGraphicFramePr>
        <p:xfrm>
          <a:off x="-13939522" y="1593028"/>
          <a:ext cx="8378483" cy="2308324"/>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pic>
        <p:nvPicPr>
          <p:cNvPr id="39" name="Graphic 38" descr="Group brainstorm outline">
            <a:extLst>
              <a:ext uri="{FF2B5EF4-FFF2-40B4-BE49-F238E27FC236}">
                <a16:creationId xmlns:a16="http://schemas.microsoft.com/office/drawing/2014/main" id="{B5C33D86-FDAE-FAC2-4986-2343783BF33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4705101" y="4046278"/>
            <a:ext cx="684299" cy="684299"/>
          </a:xfrm>
          <a:prstGeom prst="rect">
            <a:avLst/>
          </a:prstGeom>
        </p:spPr>
      </p:pic>
      <p:sp>
        <p:nvSpPr>
          <p:cNvPr id="43" name="TextBox 42">
            <a:extLst>
              <a:ext uri="{FF2B5EF4-FFF2-40B4-BE49-F238E27FC236}">
                <a16:creationId xmlns:a16="http://schemas.microsoft.com/office/drawing/2014/main" id="{DDA57C94-A399-911A-3B9F-2B69C5079CCF}"/>
              </a:ext>
            </a:extLst>
          </p:cNvPr>
          <p:cNvSpPr txBox="1"/>
          <p:nvPr/>
        </p:nvSpPr>
        <p:spPr>
          <a:xfrm>
            <a:off x="17841987" y="303445"/>
            <a:ext cx="364423" cy="369332"/>
          </a:xfrm>
          <a:prstGeom prst="rect">
            <a:avLst/>
          </a:prstGeom>
          <a:noFill/>
        </p:spPr>
        <p:txBody>
          <a:bodyPr wrap="square" rtlCol="0">
            <a:spAutoFit/>
          </a:bodyPr>
          <a:lstStyle/>
          <a:p>
            <a:r>
              <a:rPr lang="en-CA" dirty="0">
                <a:solidFill>
                  <a:schemeClr val="bg1">
                    <a:lumMod val="65000"/>
                  </a:schemeClr>
                </a:solidFill>
              </a:rPr>
              <a:t>5 </a:t>
            </a:r>
          </a:p>
        </p:txBody>
      </p:sp>
    </p:spTree>
    <p:extLst>
      <p:ext uri="{BB962C8B-B14F-4D97-AF65-F5344CB8AC3E}">
        <p14:creationId xmlns:p14="http://schemas.microsoft.com/office/powerpoint/2010/main" val="7906446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The futuristic interface of a planet">
            <a:extLst>
              <a:ext uri="{FF2B5EF4-FFF2-40B4-BE49-F238E27FC236}">
                <a16:creationId xmlns:a16="http://schemas.microsoft.com/office/drawing/2014/main" id="{41DBDFAF-F674-0BD9-7CD2-3DAC927B19E6}"/>
              </a:ext>
            </a:extLst>
          </p:cNvPr>
          <p:cNvPicPr>
            <a:picLocks noChangeAspect="1"/>
          </p:cNvPicPr>
          <p:nvPr/>
        </p:nvPicPr>
        <p:blipFill>
          <a:blip r:embed="rId2">
            <a:alphaModFix amt="30000"/>
            <a:extLst>
              <a:ext uri="{28A0092B-C50C-407E-A947-70E740481C1C}">
                <a14:useLocalDpi xmlns:a14="http://schemas.microsoft.com/office/drawing/2010/main" val="0"/>
              </a:ext>
            </a:extLst>
          </a:blip>
          <a:stretch>
            <a:fillRect/>
          </a:stretch>
        </p:blipFill>
        <p:spPr>
          <a:xfrm flipH="1">
            <a:off x="-30480" y="-5862"/>
            <a:ext cx="17467385" cy="10748826"/>
          </a:xfrm>
          <a:prstGeom prst="rect">
            <a:avLst/>
          </a:prstGeom>
          <a:scene3d>
            <a:camera prst="orthographicFront">
              <a:rot lat="0" lon="300000" rev="0"/>
            </a:camera>
            <a:lightRig rig="threePt" dir="t"/>
          </a:scene3d>
        </p:spPr>
      </p:pic>
      <p:sp>
        <p:nvSpPr>
          <p:cNvPr id="4" name="TextBox 3">
            <a:extLst>
              <a:ext uri="{FF2B5EF4-FFF2-40B4-BE49-F238E27FC236}">
                <a16:creationId xmlns:a16="http://schemas.microsoft.com/office/drawing/2014/main" id="{F77BB9CB-103C-20FF-D819-082D962C291B}"/>
              </a:ext>
            </a:extLst>
          </p:cNvPr>
          <p:cNvSpPr txBox="1"/>
          <p:nvPr/>
        </p:nvSpPr>
        <p:spPr>
          <a:xfrm>
            <a:off x="2194559" y="4651604"/>
            <a:ext cx="8378483" cy="1200329"/>
          </a:xfrm>
          <a:prstGeom prst="rect">
            <a:avLst/>
          </a:prstGeom>
          <a:noFill/>
        </p:spPr>
        <p:txBody>
          <a:bodyPr wrap="square" rtlCol="0">
            <a:spAutoFit/>
          </a:bodyPr>
          <a:lstStyle/>
          <a:p>
            <a:r>
              <a:rPr lang="en-US" sz="2400" dirty="0">
                <a:solidFill>
                  <a:schemeClr val="bg1"/>
                </a:solidFill>
              </a:rPr>
              <a:t>The automation of payroll processes can </a:t>
            </a:r>
            <a:r>
              <a:rPr lang="en-US" sz="2400" b="1" dirty="0">
                <a:solidFill>
                  <a:schemeClr val="bg1"/>
                </a:solidFill>
              </a:rPr>
              <a:t>ensure accuracy</a:t>
            </a:r>
            <a:r>
              <a:rPr lang="en-US" sz="2400" dirty="0">
                <a:solidFill>
                  <a:schemeClr val="bg1"/>
                </a:solidFill>
              </a:rPr>
              <a:t>, provide </a:t>
            </a:r>
            <a:r>
              <a:rPr lang="en-US" sz="2400" b="1" dirty="0">
                <a:solidFill>
                  <a:schemeClr val="bg1"/>
                </a:solidFill>
              </a:rPr>
              <a:t>timely compensation</a:t>
            </a:r>
            <a:r>
              <a:rPr lang="en-US" sz="2400" dirty="0">
                <a:solidFill>
                  <a:schemeClr val="bg1"/>
                </a:solidFill>
              </a:rPr>
              <a:t>, maintain </a:t>
            </a:r>
            <a:r>
              <a:rPr lang="en-US" sz="2400" b="1" dirty="0">
                <a:solidFill>
                  <a:schemeClr val="bg1"/>
                </a:solidFill>
              </a:rPr>
              <a:t>tax compliance</a:t>
            </a:r>
            <a:r>
              <a:rPr lang="en-US" sz="2400" dirty="0">
                <a:solidFill>
                  <a:schemeClr val="bg1"/>
                </a:solidFill>
              </a:rPr>
              <a:t>, and </a:t>
            </a:r>
            <a:r>
              <a:rPr lang="en-US" sz="2400" b="1" dirty="0">
                <a:solidFill>
                  <a:schemeClr val="bg1"/>
                </a:solidFill>
              </a:rPr>
              <a:t>secure data</a:t>
            </a:r>
            <a:r>
              <a:rPr lang="en-US" sz="2400" dirty="0">
                <a:solidFill>
                  <a:schemeClr val="bg1"/>
                </a:solidFill>
              </a:rPr>
              <a:t>.</a:t>
            </a:r>
          </a:p>
        </p:txBody>
      </p:sp>
      <p:sp>
        <p:nvSpPr>
          <p:cNvPr id="5" name="TextBox 4">
            <a:extLst>
              <a:ext uri="{FF2B5EF4-FFF2-40B4-BE49-F238E27FC236}">
                <a16:creationId xmlns:a16="http://schemas.microsoft.com/office/drawing/2014/main" id="{CBF57087-11CE-1D21-AB74-4B9CE56F65C9}"/>
              </a:ext>
            </a:extLst>
          </p:cNvPr>
          <p:cNvSpPr txBox="1"/>
          <p:nvPr/>
        </p:nvSpPr>
        <p:spPr>
          <a:xfrm>
            <a:off x="2194560" y="1028700"/>
            <a:ext cx="4102068" cy="523220"/>
          </a:xfrm>
          <a:prstGeom prst="rect">
            <a:avLst/>
          </a:prstGeom>
          <a:noFill/>
        </p:spPr>
        <p:txBody>
          <a:bodyPr wrap="square" rtlCol="0">
            <a:spAutoFit/>
          </a:bodyPr>
          <a:lstStyle/>
          <a:p>
            <a:r>
              <a:rPr lang="en-CA" sz="2800" dirty="0">
                <a:solidFill>
                  <a:schemeClr val="bg1"/>
                </a:solidFill>
                <a:latin typeface="Aptos SemiBold" panose="020B0004020202020204" pitchFamily="34" charset="0"/>
              </a:rPr>
              <a:t>Analysis of Limitation: </a:t>
            </a:r>
          </a:p>
        </p:txBody>
      </p:sp>
      <p:sp>
        <p:nvSpPr>
          <p:cNvPr id="6" name="TextBox 5">
            <a:extLst>
              <a:ext uri="{FF2B5EF4-FFF2-40B4-BE49-F238E27FC236}">
                <a16:creationId xmlns:a16="http://schemas.microsoft.com/office/drawing/2014/main" id="{635596F9-3FEC-9F06-D6B4-DC612DA12FA4}"/>
              </a:ext>
            </a:extLst>
          </p:cNvPr>
          <p:cNvSpPr txBox="1"/>
          <p:nvPr/>
        </p:nvSpPr>
        <p:spPr>
          <a:xfrm>
            <a:off x="2194560" y="4126818"/>
            <a:ext cx="4358640" cy="523220"/>
          </a:xfrm>
          <a:prstGeom prst="rect">
            <a:avLst/>
          </a:prstGeom>
          <a:noFill/>
        </p:spPr>
        <p:txBody>
          <a:bodyPr wrap="square" rtlCol="0">
            <a:spAutoFit/>
          </a:bodyPr>
          <a:lstStyle/>
          <a:p>
            <a:r>
              <a:rPr lang="en-CA" sz="2800" dirty="0">
                <a:solidFill>
                  <a:schemeClr val="bg1"/>
                </a:solidFill>
                <a:latin typeface="Aptos SemiBold" panose="020B0004020202020204" pitchFamily="34" charset="0"/>
              </a:rPr>
              <a:t>Need for Innovation:</a:t>
            </a:r>
          </a:p>
        </p:txBody>
      </p:sp>
      <p:pic>
        <p:nvPicPr>
          <p:cNvPr id="15" name="Graphic 14" descr="Research with solid fill">
            <a:extLst>
              <a:ext uri="{FF2B5EF4-FFF2-40B4-BE49-F238E27FC236}">
                <a16:creationId xmlns:a16="http://schemas.microsoft.com/office/drawing/2014/main" id="{4405505F-6368-EB01-5843-344A8880E3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10259" y="1003992"/>
            <a:ext cx="684299" cy="684299"/>
          </a:xfrm>
          <a:prstGeom prst="rect">
            <a:avLst/>
          </a:prstGeom>
        </p:spPr>
      </p:pic>
      <p:graphicFrame>
        <p:nvGraphicFramePr>
          <p:cNvPr id="20" name="TextBox 2">
            <a:extLst>
              <a:ext uri="{FF2B5EF4-FFF2-40B4-BE49-F238E27FC236}">
                <a16:creationId xmlns:a16="http://schemas.microsoft.com/office/drawing/2014/main" id="{E9D9742F-7618-CE45-26B3-5FDEB573997F}"/>
              </a:ext>
            </a:extLst>
          </p:cNvPr>
          <p:cNvGraphicFramePr/>
          <p:nvPr>
            <p:extLst>
              <p:ext uri="{D42A27DB-BD31-4B8C-83A1-F6EECF244321}">
                <p14:modId xmlns:p14="http://schemas.microsoft.com/office/powerpoint/2010/main" val="1791652931"/>
              </p:ext>
            </p:extLst>
          </p:nvPr>
        </p:nvGraphicFramePr>
        <p:xfrm>
          <a:off x="2275838" y="1593028"/>
          <a:ext cx="8378483" cy="230832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9" name="Graphic 18" descr="Group brainstorm outline">
            <a:extLst>
              <a:ext uri="{FF2B5EF4-FFF2-40B4-BE49-F238E27FC236}">
                <a16:creationId xmlns:a16="http://schemas.microsoft.com/office/drawing/2014/main" id="{57274992-7B95-7094-AA7A-1FD04C05A03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10259" y="4046278"/>
            <a:ext cx="684299" cy="684299"/>
          </a:xfrm>
          <a:prstGeom prst="rect">
            <a:avLst/>
          </a:prstGeom>
        </p:spPr>
      </p:pic>
      <p:sp>
        <p:nvSpPr>
          <p:cNvPr id="23" name="TextBox 22">
            <a:extLst>
              <a:ext uri="{FF2B5EF4-FFF2-40B4-BE49-F238E27FC236}">
                <a16:creationId xmlns:a16="http://schemas.microsoft.com/office/drawing/2014/main" id="{9F1AB364-BB6C-319F-DEEF-9941E8060E7B}"/>
              </a:ext>
            </a:extLst>
          </p:cNvPr>
          <p:cNvSpPr txBox="1"/>
          <p:nvPr/>
        </p:nvSpPr>
        <p:spPr>
          <a:xfrm>
            <a:off x="18806158" y="1054548"/>
            <a:ext cx="9433562" cy="2677656"/>
          </a:xfrm>
          <a:prstGeom prst="rect">
            <a:avLst/>
          </a:prstGeom>
          <a:noFill/>
        </p:spPr>
        <p:txBody>
          <a:bodyPr wrap="square" rtlCol="0">
            <a:spAutoFit/>
          </a:bodyPr>
          <a:lstStyle/>
          <a:p>
            <a:r>
              <a:rPr lang="en-US" sz="2400" dirty="0">
                <a:solidFill>
                  <a:schemeClr val="bg1"/>
                </a:solidFill>
              </a:rPr>
              <a:t>Traditionally, payroll systems were often managed using simpler tools like Excel sheets or CSV files. These methods involve manually entering employee data (such as salary, tax deductions) into rows and columns, often without any automation or real-time calculations. Payroll departments would rely on spreadsheet formulas or manual data entry to perform calculations and generate reports, making this process more labor-intensive.</a:t>
            </a:r>
          </a:p>
        </p:txBody>
      </p:sp>
      <p:sp>
        <p:nvSpPr>
          <p:cNvPr id="24" name="TextBox 23">
            <a:extLst>
              <a:ext uri="{FF2B5EF4-FFF2-40B4-BE49-F238E27FC236}">
                <a16:creationId xmlns:a16="http://schemas.microsoft.com/office/drawing/2014/main" id="{12A8AF3E-AE4A-82FD-E973-8453A43A7476}"/>
              </a:ext>
            </a:extLst>
          </p:cNvPr>
          <p:cNvSpPr txBox="1"/>
          <p:nvPr/>
        </p:nvSpPr>
        <p:spPr>
          <a:xfrm>
            <a:off x="18806160" y="480060"/>
            <a:ext cx="3657600" cy="523220"/>
          </a:xfrm>
          <a:prstGeom prst="rect">
            <a:avLst/>
          </a:prstGeom>
          <a:noFill/>
        </p:spPr>
        <p:txBody>
          <a:bodyPr wrap="square" rtlCol="0">
            <a:spAutoFit/>
          </a:bodyPr>
          <a:lstStyle/>
          <a:p>
            <a:r>
              <a:rPr lang="en-CA" sz="2800" dirty="0">
                <a:solidFill>
                  <a:schemeClr val="bg1"/>
                </a:solidFill>
                <a:latin typeface="Aptos SemiBold" panose="020B0004020202020204" pitchFamily="34" charset="0"/>
              </a:rPr>
              <a:t>Common Practice: </a:t>
            </a:r>
          </a:p>
        </p:txBody>
      </p:sp>
      <p:sp>
        <p:nvSpPr>
          <p:cNvPr id="25" name="TextBox 24">
            <a:extLst>
              <a:ext uri="{FF2B5EF4-FFF2-40B4-BE49-F238E27FC236}">
                <a16:creationId xmlns:a16="http://schemas.microsoft.com/office/drawing/2014/main" id="{2F1BB4A0-26B8-B4EA-415D-BE0A5FCD6E22}"/>
              </a:ext>
            </a:extLst>
          </p:cNvPr>
          <p:cNvSpPr txBox="1"/>
          <p:nvPr/>
        </p:nvSpPr>
        <p:spPr>
          <a:xfrm>
            <a:off x="18806160" y="3806778"/>
            <a:ext cx="4358640" cy="523220"/>
          </a:xfrm>
          <a:prstGeom prst="rect">
            <a:avLst/>
          </a:prstGeom>
          <a:noFill/>
        </p:spPr>
        <p:txBody>
          <a:bodyPr wrap="square" rtlCol="0">
            <a:spAutoFit/>
          </a:bodyPr>
          <a:lstStyle/>
          <a:p>
            <a:r>
              <a:rPr lang="en-CA" sz="2800" dirty="0">
                <a:solidFill>
                  <a:schemeClr val="bg1"/>
                </a:solidFill>
                <a:latin typeface="Aptos SemiBold" panose="020B0004020202020204" pitchFamily="34" charset="0"/>
              </a:rPr>
              <a:t>Limitations:</a:t>
            </a:r>
          </a:p>
        </p:txBody>
      </p:sp>
      <p:pic>
        <p:nvPicPr>
          <p:cNvPr id="26" name="Graphic 25" descr="Document with solid fill">
            <a:extLst>
              <a:ext uri="{FF2B5EF4-FFF2-40B4-BE49-F238E27FC236}">
                <a16:creationId xmlns:a16="http://schemas.microsoft.com/office/drawing/2014/main" id="{B7639D35-A3BE-3802-5DA9-1E8AE52677A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8121859" y="426992"/>
            <a:ext cx="684299" cy="684299"/>
          </a:xfrm>
          <a:prstGeom prst="rect">
            <a:avLst/>
          </a:prstGeom>
        </p:spPr>
      </p:pic>
      <p:pic>
        <p:nvPicPr>
          <p:cNvPr id="27" name="Graphic 26" descr="Warning with solid fill">
            <a:extLst>
              <a:ext uri="{FF2B5EF4-FFF2-40B4-BE49-F238E27FC236}">
                <a16:creationId xmlns:a16="http://schemas.microsoft.com/office/drawing/2014/main" id="{37123AF1-9EF0-221F-4F09-027077165F9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8121859" y="3665788"/>
            <a:ext cx="684299" cy="684299"/>
          </a:xfrm>
          <a:prstGeom prst="rect">
            <a:avLst/>
          </a:prstGeom>
        </p:spPr>
      </p:pic>
      <p:graphicFrame>
        <p:nvGraphicFramePr>
          <p:cNvPr id="28" name="TextBox 6">
            <a:extLst>
              <a:ext uri="{FF2B5EF4-FFF2-40B4-BE49-F238E27FC236}">
                <a16:creationId xmlns:a16="http://schemas.microsoft.com/office/drawing/2014/main" id="{69414221-5270-1028-A3BF-BAEDF61A0707}"/>
              </a:ext>
            </a:extLst>
          </p:cNvPr>
          <p:cNvGraphicFramePr/>
          <p:nvPr>
            <p:extLst>
              <p:ext uri="{D42A27DB-BD31-4B8C-83A1-F6EECF244321}">
                <p14:modId xmlns:p14="http://schemas.microsoft.com/office/powerpoint/2010/main" val="1790053529"/>
              </p:ext>
            </p:extLst>
          </p:nvPr>
        </p:nvGraphicFramePr>
        <p:xfrm>
          <a:off x="18806159" y="4301084"/>
          <a:ext cx="8378483" cy="2308324"/>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
        <p:nvSpPr>
          <p:cNvPr id="35" name="TextBox 34">
            <a:extLst>
              <a:ext uri="{FF2B5EF4-FFF2-40B4-BE49-F238E27FC236}">
                <a16:creationId xmlns:a16="http://schemas.microsoft.com/office/drawing/2014/main" id="{933C91A2-565A-8E57-53B6-D37630DE578D}"/>
              </a:ext>
            </a:extLst>
          </p:cNvPr>
          <p:cNvSpPr txBox="1"/>
          <p:nvPr/>
        </p:nvSpPr>
        <p:spPr>
          <a:xfrm>
            <a:off x="2194559" y="-1885517"/>
            <a:ext cx="8378483" cy="1200329"/>
          </a:xfrm>
          <a:prstGeom prst="rect">
            <a:avLst/>
          </a:prstGeom>
          <a:noFill/>
        </p:spPr>
        <p:txBody>
          <a:bodyPr wrap="square" rtlCol="0">
            <a:spAutoFit/>
          </a:bodyPr>
          <a:lstStyle/>
          <a:p>
            <a:r>
              <a:rPr lang="en-US" sz="2400" dirty="0">
                <a:solidFill>
                  <a:schemeClr val="bg1"/>
                </a:solidFill>
              </a:rPr>
              <a:t>The automation of payroll processes can </a:t>
            </a:r>
            <a:r>
              <a:rPr lang="en-US" sz="2400" b="1" dirty="0">
                <a:solidFill>
                  <a:schemeClr val="bg1"/>
                </a:solidFill>
              </a:rPr>
              <a:t>ensure accuracy</a:t>
            </a:r>
            <a:r>
              <a:rPr lang="en-US" sz="2400" dirty="0">
                <a:solidFill>
                  <a:schemeClr val="bg1"/>
                </a:solidFill>
              </a:rPr>
              <a:t>, provide </a:t>
            </a:r>
            <a:r>
              <a:rPr lang="en-US" sz="2400" b="1" dirty="0">
                <a:solidFill>
                  <a:schemeClr val="bg1"/>
                </a:solidFill>
              </a:rPr>
              <a:t>timely compensation</a:t>
            </a:r>
            <a:r>
              <a:rPr lang="en-US" sz="2400" dirty="0">
                <a:solidFill>
                  <a:schemeClr val="bg1"/>
                </a:solidFill>
              </a:rPr>
              <a:t>, maintain </a:t>
            </a:r>
            <a:r>
              <a:rPr lang="en-US" sz="2400" b="1" dirty="0">
                <a:solidFill>
                  <a:schemeClr val="bg1"/>
                </a:solidFill>
              </a:rPr>
              <a:t>tax compliance</a:t>
            </a:r>
            <a:r>
              <a:rPr lang="en-US" sz="2400" dirty="0">
                <a:solidFill>
                  <a:schemeClr val="bg1"/>
                </a:solidFill>
              </a:rPr>
              <a:t>, and </a:t>
            </a:r>
            <a:r>
              <a:rPr lang="en-US" sz="2400" b="1" dirty="0">
                <a:solidFill>
                  <a:schemeClr val="bg1"/>
                </a:solidFill>
              </a:rPr>
              <a:t>secure data</a:t>
            </a:r>
            <a:r>
              <a:rPr lang="en-US" sz="2400" dirty="0">
                <a:solidFill>
                  <a:schemeClr val="bg1"/>
                </a:solidFill>
              </a:rPr>
              <a:t>.</a:t>
            </a:r>
          </a:p>
        </p:txBody>
      </p:sp>
      <p:sp>
        <p:nvSpPr>
          <p:cNvPr id="36" name="TextBox 35">
            <a:extLst>
              <a:ext uri="{FF2B5EF4-FFF2-40B4-BE49-F238E27FC236}">
                <a16:creationId xmlns:a16="http://schemas.microsoft.com/office/drawing/2014/main" id="{CBCD0121-BAE0-E97C-E85C-C9940A28A329}"/>
              </a:ext>
            </a:extLst>
          </p:cNvPr>
          <p:cNvSpPr txBox="1"/>
          <p:nvPr/>
        </p:nvSpPr>
        <p:spPr>
          <a:xfrm>
            <a:off x="2194560" y="-4975860"/>
            <a:ext cx="4102068" cy="523220"/>
          </a:xfrm>
          <a:prstGeom prst="rect">
            <a:avLst/>
          </a:prstGeom>
          <a:noFill/>
        </p:spPr>
        <p:txBody>
          <a:bodyPr wrap="square" rtlCol="0">
            <a:spAutoFit/>
          </a:bodyPr>
          <a:lstStyle/>
          <a:p>
            <a:r>
              <a:rPr lang="en-CA" sz="2800" dirty="0">
                <a:solidFill>
                  <a:schemeClr val="bg1"/>
                </a:solidFill>
                <a:latin typeface="Aptos SemiBold" panose="020B0004020202020204" pitchFamily="34" charset="0"/>
              </a:rPr>
              <a:t>Project Goals: </a:t>
            </a:r>
          </a:p>
        </p:txBody>
      </p:sp>
      <p:sp>
        <p:nvSpPr>
          <p:cNvPr id="37" name="TextBox 36">
            <a:extLst>
              <a:ext uri="{FF2B5EF4-FFF2-40B4-BE49-F238E27FC236}">
                <a16:creationId xmlns:a16="http://schemas.microsoft.com/office/drawing/2014/main" id="{23712EA5-AB5D-71EF-F7C5-DF2E9FC4E1A7}"/>
              </a:ext>
            </a:extLst>
          </p:cNvPr>
          <p:cNvSpPr txBox="1"/>
          <p:nvPr/>
        </p:nvSpPr>
        <p:spPr>
          <a:xfrm>
            <a:off x="2194560" y="-2410303"/>
            <a:ext cx="4358640" cy="523220"/>
          </a:xfrm>
          <a:prstGeom prst="rect">
            <a:avLst/>
          </a:prstGeom>
          <a:noFill/>
        </p:spPr>
        <p:txBody>
          <a:bodyPr wrap="square" rtlCol="0">
            <a:spAutoFit/>
          </a:bodyPr>
          <a:lstStyle/>
          <a:p>
            <a:r>
              <a:rPr lang="en-CA" sz="2800" dirty="0">
                <a:solidFill>
                  <a:schemeClr val="bg1"/>
                </a:solidFill>
                <a:latin typeface="Aptos SemiBold" panose="020B0004020202020204" pitchFamily="34" charset="0"/>
              </a:rPr>
              <a:t>Solution Overview:</a:t>
            </a:r>
          </a:p>
        </p:txBody>
      </p:sp>
      <p:graphicFrame>
        <p:nvGraphicFramePr>
          <p:cNvPr id="38" name="TextBox 9">
            <a:extLst>
              <a:ext uri="{FF2B5EF4-FFF2-40B4-BE49-F238E27FC236}">
                <a16:creationId xmlns:a16="http://schemas.microsoft.com/office/drawing/2014/main" id="{7B59B929-A82A-8D6A-DAF6-2DFD9232F7FD}"/>
              </a:ext>
            </a:extLst>
          </p:cNvPr>
          <p:cNvGraphicFramePr/>
          <p:nvPr>
            <p:extLst>
              <p:ext uri="{D42A27DB-BD31-4B8C-83A1-F6EECF244321}">
                <p14:modId xmlns:p14="http://schemas.microsoft.com/office/powerpoint/2010/main" val="4173034475"/>
              </p:ext>
            </p:extLst>
          </p:nvPr>
        </p:nvGraphicFramePr>
        <p:xfrm>
          <a:off x="1682091" y="-4336213"/>
          <a:ext cx="8486841" cy="1768189"/>
        </p:xfrm>
        <a:graphic>
          <a:graphicData uri="http://schemas.openxmlformats.org/drawingml/2006/diagram">
            <dgm:relIds xmlns:dgm="http://schemas.openxmlformats.org/drawingml/2006/diagram" xmlns:r="http://schemas.openxmlformats.org/officeDocument/2006/relationships" r:dm="rId21" r:lo="rId22" r:qs="rId23" r:cs="rId24"/>
          </a:graphicData>
        </a:graphic>
      </p:graphicFrame>
      <p:pic>
        <p:nvPicPr>
          <p:cNvPr id="39" name="Graphic 38" descr="Bullseye with solid fill">
            <a:extLst>
              <a:ext uri="{FF2B5EF4-FFF2-40B4-BE49-F238E27FC236}">
                <a16:creationId xmlns:a16="http://schemas.microsoft.com/office/drawing/2014/main" id="{6E7C794C-02FA-5970-69AA-D67A85BA633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510259" y="-5060782"/>
            <a:ext cx="684299" cy="684299"/>
          </a:xfrm>
          <a:prstGeom prst="rect">
            <a:avLst/>
          </a:prstGeom>
        </p:spPr>
      </p:pic>
      <p:pic>
        <p:nvPicPr>
          <p:cNvPr id="40" name="Graphic 39" descr="Contract with solid fill">
            <a:extLst>
              <a:ext uri="{FF2B5EF4-FFF2-40B4-BE49-F238E27FC236}">
                <a16:creationId xmlns:a16="http://schemas.microsoft.com/office/drawing/2014/main" id="{09ABEC0A-5033-687D-C28D-FE40091E595E}"/>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510259" y="-2451597"/>
            <a:ext cx="684299" cy="684299"/>
          </a:xfrm>
          <a:prstGeom prst="rect">
            <a:avLst/>
          </a:prstGeom>
        </p:spPr>
      </p:pic>
      <p:sp>
        <p:nvSpPr>
          <p:cNvPr id="41" name="TextBox 40">
            <a:extLst>
              <a:ext uri="{FF2B5EF4-FFF2-40B4-BE49-F238E27FC236}">
                <a16:creationId xmlns:a16="http://schemas.microsoft.com/office/drawing/2014/main" id="{4F3F571B-C21D-5018-5E2B-5DCA2BED8A49}"/>
              </a:ext>
            </a:extLst>
          </p:cNvPr>
          <p:cNvSpPr txBox="1"/>
          <p:nvPr/>
        </p:nvSpPr>
        <p:spPr>
          <a:xfrm>
            <a:off x="11022186" y="151045"/>
            <a:ext cx="853439" cy="369332"/>
          </a:xfrm>
          <a:prstGeom prst="rect">
            <a:avLst/>
          </a:prstGeom>
          <a:noFill/>
        </p:spPr>
        <p:txBody>
          <a:bodyPr wrap="square" rtlCol="0">
            <a:spAutoFit/>
          </a:bodyPr>
          <a:lstStyle/>
          <a:p>
            <a:r>
              <a:rPr lang="en-CA" dirty="0">
                <a:solidFill>
                  <a:schemeClr val="bg1">
                    <a:lumMod val="65000"/>
                  </a:schemeClr>
                </a:solidFill>
              </a:rPr>
              <a:t>Slide | </a:t>
            </a:r>
          </a:p>
        </p:txBody>
      </p:sp>
      <p:sp>
        <p:nvSpPr>
          <p:cNvPr id="42" name="TextBox 41">
            <a:extLst>
              <a:ext uri="{FF2B5EF4-FFF2-40B4-BE49-F238E27FC236}">
                <a16:creationId xmlns:a16="http://schemas.microsoft.com/office/drawing/2014/main" id="{38DD5C55-D077-B74B-F181-49376EE244A1}"/>
              </a:ext>
            </a:extLst>
          </p:cNvPr>
          <p:cNvSpPr txBox="1"/>
          <p:nvPr/>
        </p:nvSpPr>
        <p:spPr>
          <a:xfrm>
            <a:off x="11687369" y="151045"/>
            <a:ext cx="364423" cy="369332"/>
          </a:xfrm>
          <a:prstGeom prst="rect">
            <a:avLst/>
          </a:prstGeom>
          <a:noFill/>
        </p:spPr>
        <p:txBody>
          <a:bodyPr wrap="square" rtlCol="0">
            <a:spAutoFit/>
          </a:bodyPr>
          <a:lstStyle/>
          <a:p>
            <a:r>
              <a:rPr lang="en-CA" dirty="0">
                <a:solidFill>
                  <a:schemeClr val="bg1">
                    <a:lumMod val="65000"/>
                  </a:schemeClr>
                </a:solidFill>
              </a:rPr>
              <a:t>5 </a:t>
            </a:r>
          </a:p>
        </p:txBody>
      </p:sp>
      <p:sp>
        <p:nvSpPr>
          <p:cNvPr id="44" name="TextBox 43">
            <a:extLst>
              <a:ext uri="{FF2B5EF4-FFF2-40B4-BE49-F238E27FC236}">
                <a16:creationId xmlns:a16="http://schemas.microsoft.com/office/drawing/2014/main" id="{7D38ED19-2744-05FA-0584-6D47DC27A00D}"/>
              </a:ext>
            </a:extLst>
          </p:cNvPr>
          <p:cNvSpPr txBox="1"/>
          <p:nvPr/>
        </p:nvSpPr>
        <p:spPr>
          <a:xfrm>
            <a:off x="11687369" y="-5430114"/>
            <a:ext cx="364423" cy="369332"/>
          </a:xfrm>
          <a:prstGeom prst="rect">
            <a:avLst/>
          </a:prstGeom>
          <a:noFill/>
        </p:spPr>
        <p:txBody>
          <a:bodyPr wrap="square" rtlCol="0">
            <a:spAutoFit/>
          </a:bodyPr>
          <a:lstStyle/>
          <a:p>
            <a:r>
              <a:rPr lang="en-CA" dirty="0">
                <a:solidFill>
                  <a:schemeClr val="bg1">
                    <a:lumMod val="65000"/>
                  </a:schemeClr>
                </a:solidFill>
              </a:rPr>
              <a:t>4 </a:t>
            </a:r>
          </a:p>
        </p:txBody>
      </p:sp>
      <p:sp>
        <p:nvSpPr>
          <p:cNvPr id="46" name="TextBox 45">
            <a:extLst>
              <a:ext uri="{FF2B5EF4-FFF2-40B4-BE49-F238E27FC236}">
                <a16:creationId xmlns:a16="http://schemas.microsoft.com/office/drawing/2014/main" id="{1F89FFD8-F971-819B-F9BA-0E2DC748C37E}"/>
              </a:ext>
            </a:extLst>
          </p:cNvPr>
          <p:cNvSpPr txBox="1"/>
          <p:nvPr/>
        </p:nvSpPr>
        <p:spPr>
          <a:xfrm>
            <a:off x="28489571" y="151045"/>
            <a:ext cx="364423" cy="369332"/>
          </a:xfrm>
          <a:prstGeom prst="rect">
            <a:avLst/>
          </a:prstGeom>
          <a:noFill/>
        </p:spPr>
        <p:txBody>
          <a:bodyPr wrap="square" rtlCol="0">
            <a:spAutoFit/>
          </a:bodyPr>
          <a:lstStyle/>
          <a:p>
            <a:r>
              <a:rPr lang="en-CA" dirty="0">
                <a:solidFill>
                  <a:schemeClr val="bg1">
                    <a:lumMod val="65000"/>
                  </a:schemeClr>
                </a:solidFill>
              </a:rPr>
              <a:t>6 </a:t>
            </a:r>
          </a:p>
        </p:txBody>
      </p:sp>
    </p:spTree>
    <p:extLst>
      <p:ext uri="{BB962C8B-B14F-4D97-AF65-F5344CB8AC3E}">
        <p14:creationId xmlns:p14="http://schemas.microsoft.com/office/powerpoint/2010/main" val="40977109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The futuristic interface of a planet">
            <a:extLst>
              <a:ext uri="{FF2B5EF4-FFF2-40B4-BE49-F238E27FC236}">
                <a16:creationId xmlns:a16="http://schemas.microsoft.com/office/drawing/2014/main" id="{6166608C-E82F-B6C6-47C4-A86C232092F1}"/>
              </a:ext>
            </a:extLst>
          </p:cNvPr>
          <p:cNvPicPr>
            <a:picLocks noChangeAspect="1"/>
          </p:cNvPicPr>
          <p:nvPr/>
        </p:nvPicPr>
        <p:blipFill>
          <a:blip r:embed="rId2">
            <a:alphaModFix amt="30000"/>
            <a:extLst>
              <a:ext uri="{28A0092B-C50C-407E-A947-70E740481C1C}">
                <a14:useLocalDpi xmlns:a14="http://schemas.microsoft.com/office/drawing/2010/main" val="0"/>
              </a:ext>
            </a:extLst>
          </a:blip>
          <a:stretch>
            <a:fillRect/>
          </a:stretch>
        </p:blipFill>
        <p:spPr>
          <a:xfrm flipH="1">
            <a:off x="-30480" y="-3876822"/>
            <a:ext cx="17467385" cy="10748826"/>
          </a:xfrm>
          <a:prstGeom prst="rect">
            <a:avLst/>
          </a:prstGeom>
          <a:scene3d>
            <a:camera prst="orthographicFront">
              <a:rot lat="0" lon="300000" rev="0"/>
            </a:camera>
            <a:lightRig rig="threePt" dir="t"/>
          </a:scene3d>
        </p:spPr>
      </p:pic>
      <p:sp>
        <p:nvSpPr>
          <p:cNvPr id="4" name="TextBox 3">
            <a:extLst>
              <a:ext uri="{FF2B5EF4-FFF2-40B4-BE49-F238E27FC236}">
                <a16:creationId xmlns:a16="http://schemas.microsoft.com/office/drawing/2014/main" id="{BD92F136-9B4B-6CC3-791C-E14214D9E8C3}"/>
              </a:ext>
            </a:extLst>
          </p:cNvPr>
          <p:cNvSpPr txBox="1"/>
          <p:nvPr/>
        </p:nvSpPr>
        <p:spPr>
          <a:xfrm>
            <a:off x="2194559" y="4119043"/>
            <a:ext cx="8378483" cy="1200329"/>
          </a:xfrm>
          <a:prstGeom prst="rect">
            <a:avLst/>
          </a:prstGeom>
          <a:noFill/>
        </p:spPr>
        <p:txBody>
          <a:bodyPr wrap="square" rtlCol="0">
            <a:spAutoFit/>
          </a:bodyPr>
          <a:lstStyle/>
          <a:p>
            <a:r>
              <a:rPr lang="en-US" sz="2400" dirty="0">
                <a:solidFill>
                  <a:schemeClr val="bg1"/>
                </a:solidFill>
              </a:rPr>
              <a:t>The automation of payroll processes can </a:t>
            </a:r>
            <a:r>
              <a:rPr lang="en-US" sz="2400" b="1" dirty="0">
                <a:solidFill>
                  <a:schemeClr val="bg1"/>
                </a:solidFill>
              </a:rPr>
              <a:t>ensure accuracy</a:t>
            </a:r>
            <a:r>
              <a:rPr lang="en-US" sz="2400" dirty="0">
                <a:solidFill>
                  <a:schemeClr val="bg1"/>
                </a:solidFill>
              </a:rPr>
              <a:t>, provide </a:t>
            </a:r>
            <a:r>
              <a:rPr lang="en-US" sz="2400" b="1" dirty="0">
                <a:solidFill>
                  <a:schemeClr val="bg1"/>
                </a:solidFill>
              </a:rPr>
              <a:t>timely compensation</a:t>
            </a:r>
            <a:r>
              <a:rPr lang="en-US" sz="2400" dirty="0">
                <a:solidFill>
                  <a:schemeClr val="bg1"/>
                </a:solidFill>
              </a:rPr>
              <a:t>, maintain </a:t>
            </a:r>
            <a:r>
              <a:rPr lang="en-US" sz="2400" b="1" dirty="0">
                <a:solidFill>
                  <a:schemeClr val="bg1"/>
                </a:solidFill>
              </a:rPr>
              <a:t>tax compliance</a:t>
            </a:r>
            <a:r>
              <a:rPr lang="en-US" sz="2400" dirty="0">
                <a:solidFill>
                  <a:schemeClr val="bg1"/>
                </a:solidFill>
              </a:rPr>
              <a:t>, and </a:t>
            </a:r>
            <a:r>
              <a:rPr lang="en-US" sz="2400" b="1" dirty="0">
                <a:solidFill>
                  <a:schemeClr val="bg1"/>
                </a:solidFill>
              </a:rPr>
              <a:t>secure data</a:t>
            </a:r>
            <a:r>
              <a:rPr lang="en-US" sz="2400" dirty="0">
                <a:solidFill>
                  <a:schemeClr val="bg1"/>
                </a:solidFill>
              </a:rPr>
              <a:t>.</a:t>
            </a:r>
          </a:p>
        </p:txBody>
      </p:sp>
      <p:sp>
        <p:nvSpPr>
          <p:cNvPr id="5" name="TextBox 4">
            <a:extLst>
              <a:ext uri="{FF2B5EF4-FFF2-40B4-BE49-F238E27FC236}">
                <a16:creationId xmlns:a16="http://schemas.microsoft.com/office/drawing/2014/main" id="{4265CA07-70A9-5F56-D87A-6A4E9C59DFFE}"/>
              </a:ext>
            </a:extLst>
          </p:cNvPr>
          <p:cNvSpPr txBox="1"/>
          <p:nvPr/>
        </p:nvSpPr>
        <p:spPr>
          <a:xfrm>
            <a:off x="2194560" y="1028700"/>
            <a:ext cx="4102068" cy="523220"/>
          </a:xfrm>
          <a:prstGeom prst="rect">
            <a:avLst/>
          </a:prstGeom>
          <a:noFill/>
        </p:spPr>
        <p:txBody>
          <a:bodyPr wrap="square" rtlCol="0">
            <a:spAutoFit/>
          </a:bodyPr>
          <a:lstStyle/>
          <a:p>
            <a:r>
              <a:rPr lang="en-CA" sz="2800" dirty="0">
                <a:solidFill>
                  <a:schemeClr val="bg1"/>
                </a:solidFill>
                <a:latin typeface="Aptos SemiBold" panose="020B0004020202020204" pitchFamily="34" charset="0"/>
              </a:rPr>
              <a:t>Project Goals: </a:t>
            </a:r>
          </a:p>
        </p:txBody>
      </p:sp>
      <p:sp>
        <p:nvSpPr>
          <p:cNvPr id="6" name="TextBox 5">
            <a:extLst>
              <a:ext uri="{FF2B5EF4-FFF2-40B4-BE49-F238E27FC236}">
                <a16:creationId xmlns:a16="http://schemas.microsoft.com/office/drawing/2014/main" id="{A36A4ECF-BF6F-47CE-C47B-549D4F34F525}"/>
              </a:ext>
            </a:extLst>
          </p:cNvPr>
          <p:cNvSpPr txBox="1"/>
          <p:nvPr/>
        </p:nvSpPr>
        <p:spPr>
          <a:xfrm>
            <a:off x="2194560" y="3594257"/>
            <a:ext cx="4358640" cy="523220"/>
          </a:xfrm>
          <a:prstGeom prst="rect">
            <a:avLst/>
          </a:prstGeom>
          <a:noFill/>
        </p:spPr>
        <p:txBody>
          <a:bodyPr wrap="square" rtlCol="0">
            <a:spAutoFit/>
          </a:bodyPr>
          <a:lstStyle/>
          <a:p>
            <a:r>
              <a:rPr lang="en-CA" sz="2800" dirty="0">
                <a:solidFill>
                  <a:schemeClr val="bg1"/>
                </a:solidFill>
                <a:latin typeface="Aptos SemiBold" panose="020B0004020202020204" pitchFamily="34" charset="0"/>
              </a:rPr>
              <a:t>Solution Overview:</a:t>
            </a:r>
          </a:p>
        </p:txBody>
      </p:sp>
      <p:graphicFrame>
        <p:nvGraphicFramePr>
          <p:cNvPr id="12" name="TextBox 9">
            <a:extLst>
              <a:ext uri="{FF2B5EF4-FFF2-40B4-BE49-F238E27FC236}">
                <a16:creationId xmlns:a16="http://schemas.microsoft.com/office/drawing/2014/main" id="{4BE1E992-3EB7-B7C6-F3A7-AC5E0DB37E1B}"/>
              </a:ext>
            </a:extLst>
          </p:cNvPr>
          <p:cNvGraphicFramePr/>
          <p:nvPr>
            <p:extLst>
              <p:ext uri="{D42A27DB-BD31-4B8C-83A1-F6EECF244321}">
                <p14:modId xmlns:p14="http://schemas.microsoft.com/office/powerpoint/2010/main" val="3546885076"/>
              </p:ext>
            </p:extLst>
          </p:nvPr>
        </p:nvGraphicFramePr>
        <p:xfrm>
          <a:off x="1682091" y="1668347"/>
          <a:ext cx="8486841" cy="17681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4" name="Graphic 13" descr="Bullseye with solid fill">
            <a:extLst>
              <a:ext uri="{FF2B5EF4-FFF2-40B4-BE49-F238E27FC236}">
                <a16:creationId xmlns:a16="http://schemas.microsoft.com/office/drawing/2014/main" id="{C89CBD8B-5666-70C9-B226-57B87DDEBF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10259" y="943778"/>
            <a:ext cx="684299" cy="684299"/>
          </a:xfrm>
          <a:prstGeom prst="rect">
            <a:avLst/>
          </a:prstGeom>
        </p:spPr>
      </p:pic>
      <p:pic>
        <p:nvPicPr>
          <p:cNvPr id="16" name="Graphic 15" descr="Contract with solid fill">
            <a:extLst>
              <a:ext uri="{FF2B5EF4-FFF2-40B4-BE49-F238E27FC236}">
                <a16:creationId xmlns:a16="http://schemas.microsoft.com/office/drawing/2014/main" id="{298A2C7C-A4F6-4618-97A8-4CAE47B93B8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10259" y="3552963"/>
            <a:ext cx="684299" cy="684299"/>
          </a:xfrm>
          <a:prstGeom prst="rect">
            <a:avLst/>
          </a:prstGeom>
        </p:spPr>
      </p:pic>
      <p:sp>
        <p:nvSpPr>
          <p:cNvPr id="17" name="TextBox 16">
            <a:extLst>
              <a:ext uri="{FF2B5EF4-FFF2-40B4-BE49-F238E27FC236}">
                <a16:creationId xmlns:a16="http://schemas.microsoft.com/office/drawing/2014/main" id="{BCB04632-FE30-5DCD-F0DD-CA328DD10968}"/>
              </a:ext>
            </a:extLst>
          </p:cNvPr>
          <p:cNvSpPr txBox="1"/>
          <p:nvPr/>
        </p:nvSpPr>
        <p:spPr>
          <a:xfrm>
            <a:off x="2194559" y="11479124"/>
            <a:ext cx="8378483" cy="1200329"/>
          </a:xfrm>
          <a:prstGeom prst="rect">
            <a:avLst/>
          </a:prstGeom>
          <a:noFill/>
        </p:spPr>
        <p:txBody>
          <a:bodyPr wrap="square" rtlCol="0">
            <a:spAutoFit/>
          </a:bodyPr>
          <a:lstStyle/>
          <a:p>
            <a:r>
              <a:rPr lang="en-US" sz="2400" dirty="0">
                <a:solidFill>
                  <a:schemeClr val="bg1"/>
                </a:solidFill>
              </a:rPr>
              <a:t>The automation of payroll processes can </a:t>
            </a:r>
            <a:r>
              <a:rPr lang="en-US" sz="2400" b="1" dirty="0">
                <a:solidFill>
                  <a:schemeClr val="bg1"/>
                </a:solidFill>
              </a:rPr>
              <a:t>ensure accuracy</a:t>
            </a:r>
            <a:r>
              <a:rPr lang="en-US" sz="2400" dirty="0">
                <a:solidFill>
                  <a:schemeClr val="bg1"/>
                </a:solidFill>
              </a:rPr>
              <a:t>, provide </a:t>
            </a:r>
            <a:r>
              <a:rPr lang="en-US" sz="2400" b="1" dirty="0">
                <a:solidFill>
                  <a:schemeClr val="bg1"/>
                </a:solidFill>
              </a:rPr>
              <a:t>timely compensation</a:t>
            </a:r>
            <a:r>
              <a:rPr lang="en-US" sz="2400" dirty="0">
                <a:solidFill>
                  <a:schemeClr val="bg1"/>
                </a:solidFill>
              </a:rPr>
              <a:t>, maintain </a:t>
            </a:r>
            <a:r>
              <a:rPr lang="en-US" sz="2400" b="1" dirty="0">
                <a:solidFill>
                  <a:schemeClr val="bg1"/>
                </a:solidFill>
              </a:rPr>
              <a:t>tax compliance</a:t>
            </a:r>
            <a:r>
              <a:rPr lang="en-US" sz="2400" dirty="0">
                <a:solidFill>
                  <a:schemeClr val="bg1"/>
                </a:solidFill>
              </a:rPr>
              <a:t>, and </a:t>
            </a:r>
            <a:r>
              <a:rPr lang="en-US" sz="2400" b="1" dirty="0">
                <a:solidFill>
                  <a:schemeClr val="bg1"/>
                </a:solidFill>
              </a:rPr>
              <a:t>secure data</a:t>
            </a:r>
            <a:r>
              <a:rPr lang="en-US" sz="2400" dirty="0">
                <a:solidFill>
                  <a:schemeClr val="bg1"/>
                </a:solidFill>
              </a:rPr>
              <a:t>.</a:t>
            </a:r>
          </a:p>
        </p:txBody>
      </p:sp>
      <p:sp>
        <p:nvSpPr>
          <p:cNvPr id="18" name="TextBox 17">
            <a:extLst>
              <a:ext uri="{FF2B5EF4-FFF2-40B4-BE49-F238E27FC236}">
                <a16:creationId xmlns:a16="http://schemas.microsoft.com/office/drawing/2014/main" id="{58B740B3-3951-1879-86F4-F12A1A1F5C4F}"/>
              </a:ext>
            </a:extLst>
          </p:cNvPr>
          <p:cNvSpPr txBox="1"/>
          <p:nvPr/>
        </p:nvSpPr>
        <p:spPr>
          <a:xfrm>
            <a:off x="2194560" y="7856220"/>
            <a:ext cx="4102068" cy="523220"/>
          </a:xfrm>
          <a:prstGeom prst="rect">
            <a:avLst/>
          </a:prstGeom>
          <a:noFill/>
        </p:spPr>
        <p:txBody>
          <a:bodyPr wrap="square" rtlCol="0">
            <a:spAutoFit/>
          </a:bodyPr>
          <a:lstStyle/>
          <a:p>
            <a:r>
              <a:rPr lang="en-CA" sz="2800" dirty="0">
                <a:solidFill>
                  <a:schemeClr val="bg1"/>
                </a:solidFill>
                <a:latin typeface="Aptos SemiBold" panose="020B0004020202020204" pitchFamily="34" charset="0"/>
              </a:rPr>
              <a:t>Analysis of Limitation: </a:t>
            </a:r>
          </a:p>
        </p:txBody>
      </p:sp>
      <p:sp>
        <p:nvSpPr>
          <p:cNvPr id="19" name="TextBox 18">
            <a:extLst>
              <a:ext uri="{FF2B5EF4-FFF2-40B4-BE49-F238E27FC236}">
                <a16:creationId xmlns:a16="http://schemas.microsoft.com/office/drawing/2014/main" id="{620BF4CD-CD7F-2BB1-DBFF-E9A5D433ABFD}"/>
              </a:ext>
            </a:extLst>
          </p:cNvPr>
          <p:cNvSpPr txBox="1"/>
          <p:nvPr/>
        </p:nvSpPr>
        <p:spPr>
          <a:xfrm>
            <a:off x="2194560" y="10954338"/>
            <a:ext cx="4358640" cy="523220"/>
          </a:xfrm>
          <a:prstGeom prst="rect">
            <a:avLst/>
          </a:prstGeom>
          <a:noFill/>
        </p:spPr>
        <p:txBody>
          <a:bodyPr wrap="square" rtlCol="0">
            <a:spAutoFit/>
          </a:bodyPr>
          <a:lstStyle/>
          <a:p>
            <a:r>
              <a:rPr lang="en-CA" sz="2800" dirty="0">
                <a:solidFill>
                  <a:schemeClr val="bg1"/>
                </a:solidFill>
                <a:latin typeface="Aptos SemiBold" panose="020B0004020202020204" pitchFamily="34" charset="0"/>
              </a:rPr>
              <a:t>Need for Innovation:</a:t>
            </a:r>
          </a:p>
        </p:txBody>
      </p:sp>
      <p:pic>
        <p:nvPicPr>
          <p:cNvPr id="20" name="Graphic 19" descr="Research with solid fill">
            <a:extLst>
              <a:ext uri="{FF2B5EF4-FFF2-40B4-BE49-F238E27FC236}">
                <a16:creationId xmlns:a16="http://schemas.microsoft.com/office/drawing/2014/main" id="{F95AB00C-46BE-6AB7-3E6F-5913620B25A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10259" y="7831512"/>
            <a:ext cx="684299" cy="684299"/>
          </a:xfrm>
          <a:prstGeom prst="rect">
            <a:avLst/>
          </a:prstGeom>
        </p:spPr>
      </p:pic>
      <p:graphicFrame>
        <p:nvGraphicFramePr>
          <p:cNvPr id="21" name="TextBox 2">
            <a:extLst>
              <a:ext uri="{FF2B5EF4-FFF2-40B4-BE49-F238E27FC236}">
                <a16:creationId xmlns:a16="http://schemas.microsoft.com/office/drawing/2014/main" id="{7725EB5A-B10C-85CC-CE56-F03077743180}"/>
              </a:ext>
            </a:extLst>
          </p:cNvPr>
          <p:cNvGraphicFramePr/>
          <p:nvPr>
            <p:extLst>
              <p:ext uri="{D42A27DB-BD31-4B8C-83A1-F6EECF244321}">
                <p14:modId xmlns:p14="http://schemas.microsoft.com/office/powerpoint/2010/main" val="666870890"/>
              </p:ext>
            </p:extLst>
          </p:nvPr>
        </p:nvGraphicFramePr>
        <p:xfrm>
          <a:off x="2275838" y="8420548"/>
          <a:ext cx="8378483" cy="2308324"/>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22" name="Graphic 21" descr="Group brainstorm outline">
            <a:extLst>
              <a:ext uri="{FF2B5EF4-FFF2-40B4-BE49-F238E27FC236}">
                <a16:creationId xmlns:a16="http://schemas.microsoft.com/office/drawing/2014/main" id="{F1A77783-DEB1-A40F-BD2E-33D02CB5FDB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510259" y="10873798"/>
            <a:ext cx="684299" cy="684299"/>
          </a:xfrm>
          <a:prstGeom prst="rect">
            <a:avLst/>
          </a:prstGeom>
        </p:spPr>
      </p:pic>
      <p:sp>
        <p:nvSpPr>
          <p:cNvPr id="23" name="TextBox 22">
            <a:extLst>
              <a:ext uri="{FF2B5EF4-FFF2-40B4-BE49-F238E27FC236}">
                <a16:creationId xmlns:a16="http://schemas.microsoft.com/office/drawing/2014/main" id="{6965EDDF-DB67-318A-5F6E-2AEB185F34FB}"/>
              </a:ext>
            </a:extLst>
          </p:cNvPr>
          <p:cNvSpPr txBox="1"/>
          <p:nvPr/>
        </p:nvSpPr>
        <p:spPr>
          <a:xfrm>
            <a:off x="11022186" y="151045"/>
            <a:ext cx="853439" cy="369332"/>
          </a:xfrm>
          <a:prstGeom prst="rect">
            <a:avLst/>
          </a:prstGeom>
          <a:noFill/>
        </p:spPr>
        <p:txBody>
          <a:bodyPr wrap="square" rtlCol="0">
            <a:spAutoFit/>
          </a:bodyPr>
          <a:lstStyle/>
          <a:p>
            <a:r>
              <a:rPr lang="en-CA" dirty="0">
                <a:solidFill>
                  <a:schemeClr val="bg1">
                    <a:lumMod val="65000"/>
                  </a:schemeClr>
                </a:solidFill>
              </a:rPr>
              <a:t>Slide | </a:t>
            </a:r>
          </a:p>
        </p:txBody>
      </p:sp>
      <p:sp>
        <p:nvSpPr>
          <p:cNvPr id="24" name="TextBox 23">
            <a:extLst>
              <a:ext uri="{FF2B5EF4-FFF2-40B4-BE49-F238E27FC236}">
                <a16:creationId xmlns:a16="http://schemas.microsoft.com/office/drawing/2014/main" id="{B6D92DA8-C1DB-CC1B-EBBD-1C82D2B74EB4}"/>
              </a:ext>
            </a:extLst>
          </p:cNvPr>
          <p:cNvSpPr txBox="1"/>
          <p:nvPr/>
        </p:nvSpPr>
        <p:spPr>
          <a:xfrm>
            <a:off x="11687369" y="151045"/>
            <a:ext cx="364423" cy="369332"/>
          </a:xfrm>
          <a:prstGeom prst="rect">
            <a:avLst/>
          </a:prstGeom>
          <a:noFill/>
        </p:spPr>
        <p:txBody>
          <a:bodyPr wrap="square" rtlCol="0">
            <a:spAutoFit/>
          </a:bodyPr>
          <a:lstStyle/>
          <a:p>
            <a:r>
              <a:rPr lang="en-CA" dirty="0">
                <a:solidFill>
                  <a:schemeClr val="bg1">
                    <a:lumMod val="65000"/>
                  </a:schemeClr>
                </a:solidFill>
              </a:rPr>
              <a:t>6 </a:t>
            </a:r>
          </a:p>
        </p:txBody>
      </p:sp>
      <p:sp>
        <p:nvSpPr>
          <p:cNvPr id="26" name="TextBox 25">
            <a:extLst>
              <a:ext uri="{FF2B5EF4-FFF2-40B4-BE49-F238E27FC236}">
                <a16:creationId xmlns:a16="http://schemas.microsoft.com/office/drawing/2014/main" id="{E868904E-9DA8-2612-C5BC-13F14F1CAA74}"/>
              </a:ext>
            </a:extLst>
          </p:cNvPr>
          <p:cNvSpPr txBox="1"/>
          <p:nvPr/>
        </p:nvSpPr>
        <p:spPr>
          <a:xfrm>
            <a:off x="11687368" y="-5230370"/>
            <a:ext cx="364423" cy="369332"/>
          </a:xfrm>
          <a:prstGeom prst="rect">
            <a:avLst/>
          </a:prstGeom>
          <a:noFill/>
        </p:spPr>
        <p:txBody>
          <a:bodyPr wrap="square" rtlCol="0">
            <a:spAutoFit/>
          </a:bodyPr>
          <a:lstStyle/>
          <a:p>
            <a:r>
              <a:rPr lang="en-CA" dirty="0">
                <a:solidFill>
                  <a:schemeClr val="bg1">
                    <a:lumMod val="65000"/>
                  </a:schemeClr>
                </a:solidFill>
              </a:rPr>
              <a:t>5 </a:t>
            </a:r>
          </a:p>
        </p:txBody>
      </p:sp>
      <p:sp>
        <p:nvSpPr>
          <p:cNvPr id="28" name="TextBox 27">
            <a:extLst>
              <a:ext uri="{FF2B5EF4-FFF2-40B4-BE49-F238E27FC236}">
                <a16:creationId xmlns:a16="http://schemas.microsoft.com/office/drawing/2014/main" id="{836AEE0F-BF1F-4101-017D-DCFB388F983B}"/>
              </a:ext>
            </a:extLst>
          </p:cNvPr>
          <p:cNvSpPr txBox="1"/>
          <p:nvPr/>
        </p:nvSpPr>
        <p:spPr>
          <a:xfrm>
            <a:off x="17722210" y="151045"/>
            <a:ext cx="364423" cy="369332"/>
          </a:xfrm>
          <a:prstGeom prst="rect">
            <a:avLst/>
          </a:prstGeom>
          <a:noFill/>
        </p:spPr>
        <p:txBody>
          <a:bodyPr wrap="square" rtlCol="0">
            <a:spAutoFit/>
          </a:bodyPr>
          <a:lstStyle/>
          <a:p>
            <a:r>
              <a:rPr lang="en-CA" dirty="0">
                <a:solidFill>
                  <a:schemeClr val="bg1">
                    <a:lumMod val="65000"/>
                  </a:schemeClr>
                </a:solidFill>
              </a:rPr>
              <a:t>7 </a:t>
            </a:r>
          </a:p>
        </p:txBody>
      </p:sp>
      <p:sp>
        <p:nvSpPr>
          <p:cNvPr id="29" name="TextBox 28">
            <a:extLst>
              <a:ext uri="{FF2B5EF4-FFF2-40B4-BE49-F238E27FC236}">
                <a16:creationId xmlns:a16="http://schemas.microsoft.com/office/drawing/2014/main" id="{4D1B98AA-94A0-C1F5-A188-E5D306604CBF}"/>
              </a:ext>
            </a:extLst>
          </p:cNvPr>
          <p:cNvSpPr txBox="1"/>
          <p:nvPr/>
        </p:nvSpPr>
        <p:spPr>
          <a:xfrm>
            <a:off x="1155975" y="-1946606"/>
            <a:ext cx="2326511" cy="584775"/>
          </a:xfrm>
          <a:prstGeom prst="rect">
            <a:avLst/>
          </a:prstGeom>
          <a:noFill/>
        </p:spPr>
        <p:txBody>
          <a:bodyPr wrap="square" rtlCol="0">
            <a:spAutoFit/>
          </a:bodyPr>
          <a:lstStyle/>
          <a:p>
            <a:r>
              <a:rPr lang="en-CA" sz="3200" dirty="0"/>
              <a:t>ERD:</a:t>
            </a:r>
          </a:p>
        </p:txBody>
      </p:sp>
      <p:pic>
        <p:nvPicPr>
          <p:cNvPr id="30" name="Graphic 29" descr="Presentation with bar chart with solid fill">
            <a:extLst>
              <a:ext uri="{FF2B5EF4-FFF2-40B4-BE49-F238E27FC236}">
                <a16:creationId xmlns:a16="http://schemas.microsoft.com/office/drawing/2014/main" id="{F57B9DEB-C4C9-F13C-3354-086318E34CD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63913" y="-1946606"/>
            <a:ext cx="668095" cy="668095"/>
          </a:xfrm>
          <a:prstGeom prst="rect">
            <a:avLst/>
          </a:prstGeom>
        </p:spPr>
      </p:pic>
      <p:pic>
        <p:nvPicPr>
          <p:cNvPr id="31" name="Picture 30" descr="A black and white rectangles&#10;&#10;Description automatically generated">
            <a:extLst>
              <a:ext uri="{FF2B5EF4-FFF2-40B4-BE49-F238E27FC236}">
                <a16:creationId xmlns:a16="http://schemas.microsoft.com/office/drawing/2014/main" id="{768312BA-5BF7-61E5-4D5A-872F977F0FF7}"/>
              </a:ext>
            </a:extLst>
          </p:cNvPr>
          <p:cNvPicPr>
            <a:picLocks noChangeAspect="1"/>
          </p:cNvPicPr>
          <p:nvPr/>
        </p:nvPicPr>
        <p:blipFill>
          <a:blip r:embed="rId23">
            <a:extLst>
              <a:ext uri="{28A0092B-C50C-407E-A947-70E740481C1C}">
                <a14:useLocalDpi xmlns:a14="http://schemas.microsoft.com/office/drawing/2010/main" val="0"/>
              </a:ext>
            </a:extLst>
          </a:blip>
          <a:srcRect r="58790"/>
          <a:stretch/>
        </p:blipFill>
        <p:spPr>
          <a:xfrm>
            <a:off x="16406006" y="550642"/>
            <a:ext cx="8465574" cy="5224435"/>
          </a:xfrm>
          <a:prstGeom prst="rect">
            <a:avLst/>
          </a:prstGeom>
        </p:spPr>
      </p:pic>
      <p:pic>
        <p:nvPicPr>
          <p:cNvPr id="32" name="Picture 31" descr="A screenshot of a computer&#10;&#10;Description automatically generated">
            <a:extLst>
              <a:ext uri="{FF2B5EF4-FFF2-40B4-BE49-F238E27FC236}">
                <a16:creationId xmlns:a16="http://schemas.microsoft.com/office/drawing/2014/main" id="{CA3FDD29-21E4-B426-07E8-10B9B7EFC3C5}"/>
              </a:ext>
            </a:extLst>
          </p:cNvPr>
          <p:cNvPicPr>
            <a:picLocks noChangeAspect="1"/>
          </p:cNvPicPr>
          <p:nvPr/>
        </p:nvPicPr>
        <p:blipFill>
          <a:blip r:embed="rId24">
            <a:extLst>
              <a:ext uri="{28A0092B-C50C-407E-A947-70E740481C1C}">
                <a14:useLocalDpi xmlns:a14="http://schemas.microsoft.com/office/drawing/2010/main" val="0"/>
              </a:ext>
            </a:extLst>
          </a:blip>
          <a:srcRect l="58455" t="35496" r="3884" b="43616"/>
          <a:stretch/>
        </p:blipFill>
        <p:spPr>
          <a:xfrm>
            <a:off x="463913" y="7510887"/>
            <a:ext cx="4234432" cy="2726279"/>
          </a:xfrm>
          <a:prstGeom prst="rect">
            <a:avLst/>
          </a:prstGeom>
          <a:solidFill>
            <a:schemeClr val="tx1">
              <a:lumMod val="95000"/>
            </a:schemeClr>
          </a:solidFill>
          <a:ln>
            <a:solidFill>
              <a:schemeClr val="tx1"/>
            </a:solidFill>
          </a:ln>
        </p:spPr>
      </p:pic>
    </p:spTree>
    <p:extLst>
      <p:ext uri="{BB962C8B-B14F-4D97-AF65-F5344CB8AC3E}">
        <p14:creationId xmlns:p14="http://schemas.microsoft.com/office/powerpoint/2010/main" val="36374561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he futuristic interface of a planet">
            <a:extLst>
              <a:ext uri="{FF2B5EF4-FFF2-40B4-BE49-F238E27FC236}">
                <a16:creationId xmlns:a16="http://schemas.microsoft.com/office/drawing/2014/main" id="{F43CFE5A-85C4-7057-3F02-284E81E0585B}"/>
              </a:ext>
            </a:extLst>
          </p:cNvPr>
          <p:cNvPicPr>
            <a:picLocks noChangeAspect="1"/>
          </p:cNvPicPr>
          <p:nvPr/>
        </p:nvPicPr>
        <p:blipFill>
          <a:blip r:embed="rId2">
            <a:alphaModFix amt="30000"/>
            <a:extLst>
              <a:ext uri="{28A0092B-C50C-407E-A947-70E740481C1C}">
                <a14:useLocalDpi xmlns:a14="http://schemas.microsoft.com/office/drawing/2010/main" val="0"/>
              </a:ext>
            </a:extLst>
          </a:blip>
          <a:srcRect t="8536"/>
          <a:stretch/>
        </p:blipFill>
        <p:spPr>
          <a:xfrm flipH="1">
            <a:off x="20" y="1"/>
            <a:ext cx="12191980" cy="6857999"/>
          </a:xfrm>
          <a:prstGeom prst="rect">
            <a:avLst/>
          </a:prstGeom>
          <a:scene3d>
            <a:camera prst="orthographicFront">
              <a:rot lat="0" lon="300000" rev="0"/>
            </a:camera>
            <a:lightRig rig="threePt" dir="t"/>
          </a:scene3d>
        </p:spPr>
      </p:pic>
      <p:sp>
        <p:nvSpPr>
          <p:cNvPr id="17" name="Rectangle 16">
            <a:extLst>
              <a:ext uri="{FF2B5EF4-FFF2-40B4-BE49-F238E27FC236}">
                <a16:creationId xmlns:a16="http://schemas.microsoft.com/office/drawing/2014/main" id="{598ADE6B-74D6-7425-9DEF-0005C510B67B}"/>
              </a:ext>
            </a:extLst>
          </p:cNvPr>
          <p:cNvSpPr/>
          <p:nvPr/>
        </p:nvSpPr>
        <p:spPr>
          <a:xfrm>
            <a:off x="0" y="0"/>
            <a:ext cx="7528560" cy="6858000"/>
          </a:xfrm>
          <a:prstGeom prst="rect">
            <a:avLst/>
          </a:prstGeom>
          <a:gradFill>
            <a:gsLst>
              <a:gs pos="0">
                <a:schemeClr val="bg1"/>
              </a:gs>
              <a:gs pos="100000">
                <a:schemeClr val="bg1">
                  <a:lumMod val="85000"/>
                  <a:lumOff val="15000"/>
                  <a:alpha val="11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21" name="Picture 20" descr="A black and white rectangles&#10;&#10;Description automatically generated">
            <a:extLst>
              <a:ext uri="{FF2B5EF4-FFF2-40B4-BE49-F238E27FC236}">
                <a16:creationId xmlns:a16="http://schemas.microsoft.com/office/drawing/2014/main" id="{4C34BE20-88AB-BC90-1238-BD1C4EB52825}"/>
              </a:ext>
            </a:extLst>
          </p:cNvPr>
          <p:cNvPicPr>
            <a:picLocks noChangeAspect="1"/>
          </p:cNvPicPr>
          <p:nvPr/>
        </p:nvPicPr>
        <p:blipFill>
          <a:blip r:embed="rId3">
            <a:extLst>
              <a:ext uri="{28A0092B-C50C-407E-A947-70E740481C1C}">
                <a14:useLocalDpi xmlns:a14="http://schemas.microsoft.com/office/drawing/2010/main" val="0"/>
              </a:ext>
            </a:extLst>
          </a:blip>
          <a:srcRect r="58790"/>
          <a:stretch/>
        </p:blipFill>
        <p:spPr>
          <a:xfrm>
            <a:off x="3482486" y="284922"/>
            <a:ext cx="8465574" cy="5224435"/>
          </a:xfrm>
          <a:prstGeom prst="rect">
            <a:avLst/>
          </a:prstGeom>
        </p:spPr>
      </p:pic>
      <p:sp>
        <p:nvSpPr>
          <p:cNvPr id="22" name="TextBox 21">
            <a:extLst>
              <a:ext uri="{FF2B5EF4-FFF2-40B4-BE49-F238E27FC236}">
                <a16:creationId xmlns:a16="http://schemas.microsoft.com/office/drawing/2014/main" id="{6738715F-AFDB-EB24-4E0F-FC3221CE8A80}"/>
              </a:ext>
            </a:extLst>
          </p:cNvPr>
          <p:cNvSpPr txBox="1"/>
          <p:nvPr/>
        </p:nvSpPr>
        <p:spPr>
          <a:xfrm>
            <a:off x="1155975" y="308914"/>
            <a:ext cx="2326511" cy="584775"/>
          </a:xfrm>
          <a:prstGeom prst="rect">
            <a:avLst/>
          </a:prstGeom>
          <a:noFill/>
        </p:spPr>
        <p:txBody>
          <a:bodyPr wrap="square" rtlCol="0">
            <a:spAutoFit/>
          </a:bodyPr>
          <a:lstStyle/>
          <a:p>
            <a:r>
              <a:rPr lang="en-CA" sz="3200" dirty="0"/>
              <a:t>ERD:</a:t>
            </a:r>
          </a:p>
        </p:txBody>
      </p:sp>
      <p:pic>
        <p:nvPicPr>
          <p:cNvPr id="24" name="Picture 23" descr="A screenshot of a computer&#10;&#10;Description automatically generated">
            <a:extLst>
              <a:ext uri="{FF2B5EF4-FFF2-40B4-BE49-F238E27FC236}">
                <a16:creationId xmlns:a16="http://schemas.microsoft.com/office/drawing/2014/main" id="{B06A4E83-6936-9C99-CE47-EB5DA263DFCC}"/>
              </a:ext>
            </a:extLst>
          </p:cNvPr>
          <p:cNvPicPr>
            <a:picLocks noChangeAspect="1"/>
          </p:cNvPicPr>
          <p:nvPr/>
        </p:nvPicPr>
        <p:blipFill>
          <a:blip r:embed="rId4">
            <a:extLst>
              <a:ext uri="{28A0092B-C50C-407E-A947-70E740481C1C}">
                <a14:useLocalDpi xmlns:a14="http://schemas.microsoft.com/office/drawing/2010/main" val="0"/>
              </a:ext>
            </a:extLst>
          </a:blip>
          <a:srcRect l="58455" t="35496" r="3884" b="43616"/>
          <a:stretch/>
        </p:blipFill>
        <p:spPr>
          <a:xfrm>
            <a:off x="463913" y="3822807"/>
            <a:ext cx="4234432" cy="2726279"/>
          </a:xfrm>
          <a:prstGeom prst="rect">
            <a:avLst/>
          </a:prstGeom>
          <a:solidFill>
            <a:schemeClr val="tx1">
              <a:lumMod val="95000"/>
            </a:schemeClr>
          </a:solidFill>
          <a:ln>
            <a:solidFill>
              <a:schemeClr val="tx1"/>
            </a:solidFill>
          </a:ln>
        </p:spPr>
      </p:pic>
      <p:pic>
        <p:nvPicPr>
          <p:cNvPr id="26" name="Graphic 25" descr="Presentation with bar chart with solid fill">
            <a:extLst>
              <a:ext uri="{FF2B5EF4-FFF2-40B4-BE49-F238E27FC236}">
                <a16:creationId xmlns:a16="http://schemas.microsoft.com/office/drawing/2014/main" id="{30379F5E-281A-77DC-26FF-097CB03A4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3913" y="308914"/>
            <a:ext cx="668095" cy="668095"/>
          </a:xfrm>
          <a:prstGeom prst="rect">
            <a:avLst/>
          </a:prstGeom>
        </p:spPr>
      </p:pic>
      <p:sp>
        <p:nvSpPr>
          <p:cNvPr id="27" name="TextBox 26">
            <a:extLst>
              <a:ext uri="{FF2B5EF4-FFF2-40B4-BE49-F238E27FC236}">
                <a16:creationId xmlns:a16="http://schemas.microsoft.com/office/drawing/2014/main" id="{9D72BAB1-73BC-D152-1B4E-4E6D86858835}"/>
              </a:ext>
            </a:extLst>
          </p:cNvPr>
          <p:cNvSpPr txBox="1"/>
          <p:nvPr/>
        </p:nvSpPr>
        <p:spPr>
          <a:xfrm>
            <a:off x="-10590644" y="4388887"/>
            <a:ext cx="8378483" cy="1200329"/>
          </a:xfrm>
          <a:prstGeom prst="rect">
            <a:avLst/>
          </a:prstGeom>
          <a:noFill/>
        </p:spPr>
        <p:txBody>
          <a:bodyPr wrap="square" rtlCol="0">
            <a:spAutoFit/>
          </a:bodyPr>
          <a:lstStyle/>
          <a:p>
            <a:r>
              <a:rPr lang="en-US" sz="2400" dirty="0">
                <a:solidFill>
                  <a:schemeClr val="bg1"/>
                </a:solidFill>
              </a:rPr>
              <a:t>The automation of payroll processes can </a:t>
            </a:r>
            <a:r>
              <a:rPr lang="en-US" sz="2400" b="1" dirty="0">
                <a:solidFill>
                  <a:schemeClr val="bg1"/>
                </a:solidFill>
              </a:rPr>
              <a:t>ensure accuracy</a:t>
            </a:r>
            <a:r>
              <a:rPr lang="en-US" sz="2400" dirty="0">
                <a:solidFill>
                  <a:schemeClr val="bg1"/>
                </a:solidFill>
              </a:rPr>
              <a:t>, provide </a:t>
            </a:r>
            <a:r>
              <a:rPr lang="en-US" sz="2400" b="1" dirty="0">
                <a:solidFill>
                  <a:schemeClr val="bg1"/>
                </a:solidFill>
              </a:rPr>
              <a:t>timely compensation</a:t>
            </a:r>
            <a:r>
              <a:rPr lang="en-US" sz="2400" dirty="0">
                <a:solidFill>
                  <a:schemeClr val="bg1"/>
                </a:solidFill>
              </a:rPr>
              <a:t>, maintain </a:t>
            </a:r>
            <a:r>
              <a:rPr lang="en-US" sz="2400" b="1" dirty="0">
                <a:solidFill>
                  <a:schemeClr val="bg1"/>
                </a:solidFill>
              </a:rPr>
              <a:t>tax compliance</a:t>
            </a:r>
            <a:r>
              <a:rPr lang="en-US" sz="2400" dirty="0">
                <a:solidFill>
                  <a:schemeClr val="bg1"/>
                </a:solidFill>
              </a:rPr>
              <a:t>, and </a:t>
            </a:r>
            <a:r>
              <a:rPr lang="en-US" sz="2400" b="1" dirty="0">
                <a:solidFill>
                  <a:schemeClr val="bg1"/>
                </a:solidFill>
              </a:rPr>
              <a:t>secure data</a:t>
            </a:r>
            <a:r>
              <a:rPr lang="en-US" sz="2400" dirty="0">
                <a:solidFill>
                  <a:schemeClr val="bg1"/>
                </a:solidFill>
              </a:rPr>
              <a:t>.</a:t>
            </a:r>
          </a:p>
        </p:txBody>
      </p:sp>
      <p:sp>
        <p:nvSpPr>
          <p:cNvPr id="28" name="TextBox 27">
            <a:extLst>
              <a:ext uri="{FF2B5EF4-FFF2-40B4-BE49-F238E27FC236}">
                <a16:creationId xmlns:a16="http://schemas.microsoft.com/office/drawing/2014/main" id="{C5145E0C-66E2-B615-C063-24DCA35AA75B}"/>
              </a:ext>
            </a:extLst>
          </p:cNvPr>
          <p:cNvSpPr txBox="1"/>
          <p:nvPr/>
        </p:nvSpPr>
        <p:spPr>
          <a:xfrm>
            <a:off x="-10590643" y="1298544"/>
            <a:ext cx="4102068" cy="523220"/>
          </a:xfrm>
          <a:prstGeom prst="rect">
            <a:avLst/>
          </a:prstGeom>
          <a:noFill/>
        </p:spPr>
        <p:txBody>
          <a:bodyPr wrap="square" rtlCol="0">
            <a:spAutoFit/>
          </a:bodyPr>
          <a:lstStyle/>
          <a:p>
            <a:r>
              <a:rPr lang="en-CA" sz="2800" dirty="0">
                <a:solidFill>
                  <a:schemeClr val="bg1"/>
                </a:solidFill>
                <a:latin typeface="Aptos SemiBold" panose="020B0004020202020204" pitchFamily="34" charset="0"/>
              </a:rPr>
              <a:t>Project Goals: </a:t>
            </a:r>
          </a:p>
        </p:txBody>
      </p:sp>
      <p:sp>
        <p:nvSpPr>
          <p:cNvPr id="29" name="TextBox 28">
            <a:extLst>
              <a:ext uri="{FF2B5EF4-FFF2-40B4-BE49-F238E27FC236}">
                <a16:creationId xmlns:a16="http://schemas.microsoft.com/office/drawing/2014/main" id="{424D579B-7EA2-17B9-50A7-900769DDF4CC}"/>
              </a:ext>
            </a:extLst>
          </p:cNvPr>
          <p:cNvSpPr txBox="1"/>
          <p:nvPr/>
        </p:nvSpPr>
        <p:spPr>
          <a:xfrm>
            <a:off x="-10590643" y="3864101"/>
            <a:ext cx="4358640" cy="523220"/>
          </a:xfrm>
          <a:prstGeom prst="rect">
            <a:avLst/>
          </a:prstGeom>
          <a:noFill/>
        </p:spPr>
        <p:txBody>
          <a:bodyPr wrap="square" rtlCol="0">
            <a:spAutoFit/>
          </a:bodyPr>
          <a:lstStyle/>
          <a:p>
            <a:r>
              <a:rPr lang="en-CA" sz="2800" dirty="0">
                <a:solidFill>
                  <a:schemeClr val="bg1"/>
                </a:solidFill>
                <a:latin typeface="Aptos SemiBold" panose="020B0004020202020204" pitchFamily="34" charset="0"/>
              </a:rPr>
              <a:t>Solution Overview:</a:t>
            </a:r>
          </a:p>
        </p:txBody>
      </p:sp>
      <p:graphicFrame>
        <p:nvGraphicFramePr>
          <p:cNvPr id="30" name="TextBox 9">
            <a:extLst>
              <a:ext uri="{FF2B5EF4-FFF2-40B4-BE49-F238E27FC236}">
                <a16:creationId xmlns:a16="http://schemas.microsoft.com/office/drawing/2014/main" id="{7634968A-B25D-F456-4925-EF683D9F32BC}"/>
              </a:ext>
            </a:extLst>
          </p:cNvPr>
          <p:cNvGraphicFramePr/>
          <p:nvPr>
            <p:extLst>
              <p:ext uri="{D42A27DB-BD31-4B8C-83A1-F6EECF244321}">
                <p14:modId xmlns:p14="http://schemas.microsoft.com/office/powerpoint/2010/main" val="246461349"/>
              </p:ext>
            </p:extLst>
          </p:nvPr>
        </p:nvGraphicFramePr>
        <p:xfrm>
          <a:off x="-11103112" y="1938191"/>
          <a:ext cx="8486841" cy="176818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31" name="Graphic 30" descr="Bullseye with solid fill">
            <a:extLst>
              <a:ext uri="{FF2B5EF4-FFF2-40B4-BE49-F238E27FC236}">
                <a16:creationId xmlns:a16="http://schemas.microsoft.com/office/drawing/2014/main" id="{00ABB79F-9818-9FB4-ACC8-04D75F959BD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274944" y="1213622"/>
            <a:ext cx="684299" cy="684299"/>
          </a:xfrm>
          <a:prstGeom prst="rect">
            <a:avLst/>
          </a:prstGeom>
        </p:spPr>
      </p:pic>
      <p:pic>
        <p:nvPicPr>
          <p:cNvPr id="32" name="Graphic 31" descr="Contract with solid fill">
            <a:extLst>
              <a:ext uri="{FF2B5EF4-FFF2-40B4-BE49-F238E27FC236}">
                <a16:creationId xmlns:a16="http://schemas.microsoft.com/office/drawing/2014/main" id="{A62430A6-D930-7007-D69E-1AA7E166BB9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274944" y="3822807"/>
            <a:ext cx="684299" cy="684299"/>
          </a:xfrm>
          <a:prstGeom prst="rect">
            <a:avLst/>
          </a:prstGeom>
        </p:spPr>
      </p:pic>
      <p:sp>
        <p:nvSpPr>
          <p:cNvPr id="33" name="TextBox 32">
            <a:extLst>
              <a:ext uri="{FF2B5EF4-FFF2-40B4-BE49-F238E27FC236}">
                <a16:creationId xmlns:a16="http://schemas.microsoft.com/office/drawing/2014/main" id="{796CC33E-613F-D7CA-F229-2AD8B102F9E8}"/>
              </a:ext>
            </a:extLst>
          </p:cNvPr>
          <p:cNvSpPr txBox="1"/>
          <p:nvPr/>
        </p:nvSpPr>
        <p:spPr>
          <a:xfrm>
            <a:off x="1033326" y="-1717531"/>
            <a:ext cx="4501662" cy="769441"/>
          </a:xfrm>
          <a:prstGeom prst="rect">
            <a:avLst/>
          </a:prstGeom>
          <a:noFill/>
        </p:spPr>
        <p:txBody>
          <a:bodyPr wrap="square" rtlCol="0">
            <a:spAutoFit/>
          </a:bodyPr>
          <a:lstStyle/>
          <a:p>
            <a:r>
              <a:rPr lang="en-CA" sz="4400" dirty="0">
                <a:solidFill>
                  <a:schemeClr val="bg1"/>
                </a:solidFill>
                <a:latin typeface="Aptos SemiBold" panose="020B0004020202020204" pitchFamily="34" charset="0"/>
              </a:rPr>
              <a:t>Project Demo:</a:t>
            </a:r>
          </a:p>
        </p:txBody>
      </p:sp>
      <p:pic>
        <p:nvPicPr>
          <p:cNvPr id="34" name="Graphic 33" descr="Presentation with media with solid fill">
            <a:extLst>
              <a:ext uri="{FF2B5EF4-FFF2-40B4-BE49-F238E27FC236}">
                <a16:creationId xmlns:a16="http://schemas.microsoft.com/office/drawing/2014/main" id="{4527F976-2597-497F-B819-E956994A476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96519" y="-1651215"/>
            <a:ext cx="636807" cy="636807"/>
          </a:xfrm>
          <a:prstGeom prst="rect">
            <a:avLst/>
          </a:prstGeom>
        </p:spPr>
      </p:pic>
      <p:sp>
        <p:nvSpPr>
          <p:cNvPr id="35" name="TextBox 34">
            <a:extLst>
              <a:ext uri="{FF2B5EF4-FFF2-40B4-BE49-F238E27FC236}">
                <a16:creationId xmlns:a16="http://schemas.microsoft.com/office/drawing/2014/main" id="{16F5BBC7-428A-3C5F-120B-4B2A6CDDCC16}"/>
              </a:ext>
            </a:extLst>
          </p:cNvPr>
          <p:cNvSpPr txBox="1"/>
          <p:nvPr/>
        </p:nvSpPr>
        <p:spPr>
          <a:xfrm>
            <a:off x="-4459653" y="2156508"/>
            <a:ext cx="3746235" cy="646331"/>
          </a:xfrm>
          <a:prstGeom prst="rect">
            <a:avLst/>
          </a:prstGeom>
          <a:noFill/>
        </p:spPr>
        <p:txBody>
          <a:bodyPr wrap="square" rtlCol="0">
            <a:spAutoFit/>
          </a:bodyPr>
          <a:lstStyle/>
          <a:p>
            <a:r>
              <a:rPr lang="en-CA" sz="3600" dirty="0">
                <a:solidFill>
                  <a:schemeClr val="bg1"/>
                </a:solidFill>
                <a:latin typeface="Aptos SemiBold" panose="020B0004020202020204" pitchFamily="34" charset="0"/>
              </a:rPr>
              <a:t>Libraries:</a:t>
            </a:r>
          </a:p>
        </p:txBody>
      </p:sp>
      <p:sp>
        <p:nvSpPr>
          <p:cNvPr id="36" name="TextBox 35">
            <a:extLst>
              <a:ext uri="{FF2B5EF4-FFF2-40B4-BE49-F238E27FC236}">
                <a16:creationId xmlns:a16="http://schemas.microsoft.com/office/drawing/2014/main" id="{2536BFE9-91DC-76E4-2D04-8D3EE26EC2D6}"/>
              </a:ext>
            </a:extLst>
          </p:cNvPr>
          <p:cNvSpPr txBox="1"/>
          <p:nvPr/>
        </p:nvSpPr>
        <p:spPr>
          <a:xfrm>
            <a:off x="-3825789" y="2788695"/>
            <a:ext cx="10256750" cy="1938992"/>
          </a:xfrm>
          <a:prstGeom prst="rect">
            <a:avLst/>
          </a:prstGeom>
          <a:noFill/>
        </p:spPr>
        <p:txBody>
          <a:bodyPr wrap="square" rtlCol="0">
            <a:spAutoFit/>
          </a:bodyPr>
          <a:lstStyle/>
          <a:p>
            <a:r>
              <a:rPr lang="en-CA" sz="2400" dirty="0">
                <a:solidFill>
                  <a:schemeClr val="bg1"/>
                </a:solidFill>
                <a:latin typeface="Aptos SemiBold" panose="020B0004020202020204" pitchFamily="34" charset="0"/>
              </a:rPr>
              <a:t>express</a:t>
            </a:r>
          </a:p>
          <a:p>
            <a:r>
              <a:rPr lang="en-CA" sz="2400" dirty="0" err="1">
                <a:solidFill>
                  <a:schemeClr val="bg1"/>
                </a:solidFill>
                <a:latin typeface="Aptos SemiBold" panose="020B0004020202020204" pitchFamily="34" charset="0"/>
              </a:rPr>
              <a:t>cors</a:t>
            </a:r>
            <a:endParaRPr lang="en-CA" sz="2400" dirty="0">
              <a:solidFill>
                <a:schemeClr val="bg1"/>
              </a:solidFill>
              <a:latin typeface="Aptos SemiBold" panose="020B0004020202020204" pitchFamily="34" charset="0"/>
            </a:endParaRPr>
          </a:p>
          <a:p>
            <a:r>
              <a:rPr lang="en-CA" sz="2400" dirty="0">
                <a:solidFill>
                  <a:schemeClr val="bg1"/>
                </a:solidFill>
                <a:latin typeface="Aptos SemiBold" panose="020B0004020202020204" pitchFamily="34" charset="0"/>
              </a:rPr>
              <a:t>mysql2</a:t>
            </a:r>
          </a:p>
          <a:p>
            <a:r>
              <a:rPr lang="en-CA" sz="2400" dirty="0">
                <a:solidFill>
                  <a:schemeClr val="bg1"/>
                </a:solidFill>
                <a:latin typeface="Aptos SemiBold" panose="020B0004020202020204" pitchFamily="34" charset="0"/>
              </a:rPr>
              <a:t>express-session</a:t>
            </a:r>
          </a:p>
          <a:p>
            <a:r>
              <a:rPr lang="en-CA" sz="2400" dirty="0" err="1">
                <a:solidFill>
                  <a:schemeClr val="bg1"/>
                </a:solidFill>
                <a:latin typeface="Aptos SemiBold" panose="020B0004020202020204" pitchFamily="34" charset="0"/>
              </a:rPr>
              <a:t>bcrypt</a:t>
            </a:r>
            <a:endParaRPr lang="en-CA" sz="2400" dirty="0">
              <a:solidFill>
                <a:schemeClr val="bg1"/>
              </a:solidFill>
              <a:latin typeface="Aptos SemiBold" panose="020B0004020202020204" pitchFamily="34" charset="0"/>
            </a:endParaRPr>
          </a:p>
        </p:txBody>
      </p:sp>
      <p:pic>
        <p:nvPicPr>
          <p:cNvPr id="37" name="Graphic 36" descr="Play with solid fill">
            <a:extLst>
              <a:ext uri="{FF2B5EF4-FFF2-40B4-BE49-F238E27FC236}">
                <a16:creationId xmlns:a16="http://schemas.microsoft.com/office/drawing/2014/main" id="{94EC6047-FAF0-1680-DDAC-4DF2CDD10E2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131667" y="2862526"/>
            <a:ext cx="305878" cy="305878"/>
          </a:xfrm>
          <a:prstGeom prst="rect">
            <a:avLst/>
          </a:prstGeom>
        </p:spPr>
      </p:pic>
      <p:pic>
        <p:nvPicPr>
          <p:cNvPr id="38" name="Graphic 37" descr="Play with solid fill">
            <a:extLst>
              <a:ext uri="{FF2B5EF4-FFF2-40B4-BE49-F238E27FC236}">
                <a16:creationId xmlns:a16="http://schemas.microsoft.com/office/drawing/2014/main" id="{37008E55-ECFB-532F-262E-BC683617329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131666" y="3228092"/>
            <a:ext cx="305877" cy="305877"/>
          </a:xfrm>
          <a:prstGeom prst="rect">
            <a:avLst/>
          </a:prstGeom>
        </p:spPr>
      </p:pic>
      <p:pic>
        <p:nvPicPr>
          <p:cNvPr id="39" name="Graphic 38" descr="Play with solid fill">
            <a:extLst>
              <a:ext uri="{FF2B5EF4-FFF2-40B4-BE49-F238E27FC236}">
                <a16:creationId xmlns:a16="http://schemas.microsoft.com/office/drawing/2014/main" id="{8289F3A1-7925-6F96-727D-E9957E190CA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117920" y="3612324"/>
            <a:ext cx="305877" cy="305877"/>
          </a:xfrm>
          <a:prstGeom prst="rect">
            <a:avLst/>
          </a:prstGeom>
        </p:spPr>
      </p:pic>
      <p:pic>
        <p:nvPicPr>
          <p:cNvPr id="40" name="Graphic 39" descr="Play with solid fill">
            <a:extLst>
              <a:ext uri="{FF2B5EF4-FFF2-40B4-BE49-F238E27FC236}">
                <a16:creationId xmlns:a16="http://schemas.microsoft.com/office/drawing/2014/main" id="{6BE7C303-AA2E-C1E8-43C3-B5FF99AEFC6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117921" y="3975130"/>
            <a:ext cx="305877" cy="305877"/>
          </a:xfrm>
          <a:prstGeom prst="rect">
            <a:avLst/>
          </a:prstGeom>
        </p:spPr>
      </p:pic>
      <p:pic>
        <p:nvPicPr>
          <p:cNvPr id="41" name="Graphic 40" descr="Play with solid fill">
            <a:extLst>
              <a:ext uri="{FF2B5EF4-FFF2-40B4-BE49-F238E27FC236}">
                <a16:creationId xmlns:a16="http://schemas.microsoft.com/office/drawing/2014/main" id="{41088623-9587-222C-5A2C-2DEB15846A1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117921" y="4351408"/>
            <a:ext cx="305877" cy="305877"/>
          </a:xfrm>
          <a:prstGeom prst="rect">
            <a:avLst/>
          </a:prstGeom>
        </p:spPr>
      </p:pic>
      <p:sp>
        <p:nvSpPr>
          <p:cNvPr id="42" name="TextBox 41">
            <a:extLst>
              <a:ext uri="{FF2B5EF4-FFF2-40B4-BE49-F238E27FC236}">
                <a16:creationId xmlns:a16="http://schemas.microsoft.com/office/drawing/2014/main" id="{C5B32C81-4012-E9BE-84CF-A36EDBFA217C}"/>
              </a:ext>
            </a:extLst>
          </p:cNvPr>
          <p:cNvSpPr txBox="1"/>
          <p:nvPr/>
        </p:nvSpPr>
        <p:spPr>
          <a:xfrm>
            <a:off x="-5913326" y="1138324"/>
            <a:ext cx="5136342" cy="646331"/>
          </a:xfrm>
          <a:prstGeom prst="rect">
            <a:avLst/>
          </a:prstGeom>
          <a:noFill/>
        </p:spPr>
        <p:txBody>
          <a:bodyPr wrap="square" rtlCol="0">
            <a:spAutoFit/>
          </a:bodyPr>
          <a:lstStyle/>
          <a:p>
            <a:r>
              <a:rPr lang="en-CA" sz="3600" dirty="0">
                <a:solidFill>
                  <a:schemeClr val="bg1"/>
                </a:solidFill>
                <a:latin typeface="Aptos SemiBold" panose="020B0004020202020204" pitchFamily="34" charset="0"/>
              </a:rPr>
              <a:t>Technology Stacks:</a:t>
            </a:r>
          </a:p>
        </p:txBody>
      </p:sp>
      <p:pic>
        <p:nvPicPr>
          <p:cNvPr id="43" name="Picture 42">
            <a:extLst>
              <a:ext uri="{FF2B5EF4-FFF2-40B4-BE49-F238E27FC236}">
                <a16:creationId xmlns:a16="http://schemas.microsoft.com/office/drawing/2014/main" id="{600834E6-EA62-EABA-2DD4-A707066AED60}"/>
              </a:ext>
            </a:extLst>
          </p:cNvPr>
          <p:cNvPicPr>
            <a:picLocks noChangeAspect="1"/>
          </p:cNvPicPr>
          <p:nvPr/>
        </p:nvPicPr>
        <p:blipFill>
          <a:blip r:embed="rId20"/>
          <a:stretch>
            <a:fillRect/>
          </a:stretch>
        </p:blipFill>
        <p:spPr>
          <a:xfrm>
            <a:off x="25012387" y="1138324"/>
            <a:ext cx="769716" cy="769716"/>
          </a:xfrm>
          <a:prstGeom prst="rect">
            <a:avLst/>
          </a:prstGeom>
        </p:spPr>
      </p:pic>
      <p:pic>
        <p:nvPicPr>
          <p:cNvPr id="44" name="Picture 43">
            <a:extLst>
              <a:ext uri="{FF2B5EF4-FFF2-40B4-BE49-F238E27FC236}">
                <a16:creationId xmlns:a16="http://schemas.microsoft.com/office/drawing/2014/main" id="{FD97896D-48E8-956D-BE55-6C8AC3F3E067}"/>
              </a:ext>
            </a:extLst>
          </p:cNvPr>
          <p:cNvPicPr>
            <a:picLocks noChangeAspect="1"/>
          </p:cNvPicPr>
          <p:nvPr/>
        </p:nvPicPr>
        <p:blipFill>
          <a:blip r:embed="rId21"/>
          <a:stretch>
            <a:fillRect/>
          </a:stretch>
        </p:blipFill>
        <p:spPr>
          <a:xfrm>
            <a:off x="26209398" y="1138324"/>
            <a:ext cx="769717" cy="769717"/>
          </a:xfrm>
          <a:prstGeom prst="rect">
            <a:avLst/>
          </a:prstGeom>
        </p:spPr>
      </p:pic>
      <p:pic>
        <p:nvPicPr>
          <p:cNvPr id="45" name="Picture 44">
            <a:extLst>
              <a:ext uri="{FF2B5EF4-FFF2-40B4-BE49-F238E27FC236}">
                <a16:creationId xmlns:a16="http://schemas.microsoft.com/office/drawing/2014/main" id="{F12050A4-E9E5-62B2-D4E5-5493F1B513BA}"/>
              </a:ext>
            </a:extLst>
          </p:cNvPr>
          <p:cNvPicPr>
            <a:picLocks noChangeAspect="1"/>
          </p:cNvPicPr>
          <p:nvPr/>
        </p:nvPicPr>
        <p:blipFill>
          <a:blip r:embed="rId22"/>
          <a:stretch>
            <a:fillRect/>
          </a:stretch>
        </p:blipFill>
        <p:spPr>
          <a:xfrm>
            <a:off x="27406410" y="1138324"/>
            <a:ext cx="769716" cy="769716"/>
          </a:xfrm>
          <a:prstGeom prst="rect">
            <a:avLst/>
          </a:prstGeom>
        </p:spPr>
      </p:pic>
      <p:pic>
        <p:nvPicPr>
          <p:cNvPr id="46" name="Picture 45">
            <a:extLst>
              <a:ext uri="{FF2B5EF4-FFF2-40B4-BE49-F238E27FC236}">
                <a16:creationId xmlns:a16="http://schemas.microsoft.com/office/drawing/2014/main" id="{1D606E3A-CB92-C9D9-E0CE-4DF12FC8756C}"/>
              </a:ext>
            </a:extLst>
          </p:cNvPr>
          <p:cNvPicPr>
            <a:picLocks noChangeAspect="1"/>
          </p:cNvPicPr>
          <p:nvPr/>
        </p:nvPicPr>
        <p:blipFill>
          <a:blip r:embed="rId23">
            <a:clrChange>
              <a:clrFrom>
                <a:srgbClr val="000000">
                  <a:alpha val="85490"/>
                </a:srgbClr>
              </a:clrFrom>
              <a:clrTo>
                <a:srgbClr val="000000">
                  <a:alpha val="0"/>
                </a:srgbClr>
              </a:clrTo>
            </a:clrChange>
          </a:blip>
          <a:stretch>
            <a:fillRect/>
          </a:stretch>
        </p:blipFill>
        <p:spPr>
          <a:xfrm>
            <a:off x="28603421" y="1138324"/>
            <a:ext cx="769717" cy="769717"/>
          </a:xfrm>
          <a:prstGeom prst="rect">
            <a:avLst/>
          </a:prstGeom>
          <a:solidFill>
            <a:schemeClr val="bg1"/>
          </a:solidFill>
        </p:spPr>
      </p:pic>
      <p:sp>
        <p:nvSpPr>
          <p:cNvPr id="47" name="TextBox 46">
            <a:extLst>
              <a:ext uri="{FF2B5EF4-FFF2-40B4-BE49-F238E27FC236}">
                <a16:creationId xmlns:a16="http://schemas.microsoft.com/office/drawing/2014/main" id="{068F7150-5B93-5B03-2764-C5B754A5EBAC}"/>
              </a:ext>
            </a:extLst>
          </p:cNvPr>
          <p:cNvSpPr txBox="1"/>
          <p:nvPr/>
        </p:nvSpPr>
        <p:spPr>
          <a:xfrm>
            <a:off x="25032485" y="2156508"/>
            <a:ext cx="769716" cy="369332"/>
          </a:xfrm>
          <a:prstGeom prst="rect">
            <a:avLst/>
          </a:prstGeom>
          <a:noFill/>
        </p:spPr>
        <p:txBody>
          <a:bodyPr wrap="square" rtlCol="0">
            <a:spAutoFit/>
          </a:bodyPr>
          <a:lstStyle/>
          <a:p>
            <a:r>
              <a:rPr lang="en-CA" dirty="0">
                <a:solidFill>
                  <a:schemeClr val="bg1"/>
                </a:solidFill>
              </a:rPr>
              <a:t>HTML</a:t>
            </a:r>
          </a:p>
        </p:txBody>
      </p:sp>
      <p:sp>
        <p:nvSpPr>
          <p:cNvPr id="48" name="TextBox 47">
            <a:extLst>
              <a:ext uri="{FF2B5EF4-FFF2-40B4-BE49-F238E27FC236}">
                <a16:creationId xmlns:a16="http://schemas.microsoft.com/office/drawing/2014/main" id="{914666DC-7E68-B8D9-E821-3D205B14686A}"/>
              </a:ext>
            </a:extLst>
          </p:cNvPr>
          <p:cNvSpPr txBox="1"/>
          <p:nvPr/>
        </p:nvSpPr>
        <p:spPr>
          <a:xfrm>
            <a:off x="26313030" y="2156508"/>
            <a:ext cx="769716" cy="369332"/>
          </a:xfrm>
          <a:prstGeom prst="rect">
            <a:avLst/>
          </a:prstGeom>
          <a:noFill/>
        </p:spPr>
        <p:txBody>
          <a:bodyPr wrap="square" rtlCol="0">
            <a:spAutoFit/>
          </a:bodyPr>
          <a:lstStyle/>
          <a:p>
            <a:r>
              <a:rPr lang="en-CA" dirty="0">
                <a:solidFill>
                  <a:schemeClr val="bg1"/>
                </a:solidFill>
              </a:rPr>
              <a:t>CSS</a:t>
            </a:r>
          </a:p>
        </p:txBody>
      </p:sp>
      <p:sp>
        <p:nvSpPr>
          <p:cNvPr id="49" name="TextBox 48">
            <a:extLst>
              <a:ext uri="{FF2B5EF4-FFF2-40B4-BE49-F238E27FC236}">
                <a16:creationId xmlns:a16="http://schemas.microsoft.com/office/drawing/2014/main" id="{2E098E5D-3E19-2FF3-BC9F-AE7A0CDA7876}"/>
              </a:ext>
            </a:extLst>
          </p:cNvPr>
          <p:cNvSpPr txBox="1"/>
          <p:nvPr/>
        </p:nvSpPr>
        <p:spPr>
          <a:xfrm>
            <a:off x="27209814" y="2156508"/>
            <a:ext cx="1210660" cy="369332"/>
          </a:xfrm>
          <a:prstGeom prst="rect">
            <a:avLst/>
          </a:prstGeom>
          <a:noFill/>
        </p:spPr>
        <p:txBody>
          <a:bodyPr wrap="square" rtlCol="0">
            <a:spAutoFit/>
          </a:bodyPr>
          <a:lstStyle/>
          <a:p>
            <a:r>
              <a:rPr lang="en-CA" dirty="0">
                <a:solidFill>
                  <a:schemeClr val="bg1"/>
                </a:solidFill>
              </a:rPr>
              <a:t>JavaScript</a:t>
            </a:r>
          </a:p>
        </p:txBody>
      </p:sp>
      <p:sp>
        <p:nvSpPr>
          <p:cNvPr id="50" name="TextBox 49">
            <a:extLst>
              <a:ext uri="{FF2B5EF4-FFF2-40B4-BE49-F238E27FC236}">
                <a16:creationId xmlns:a16="http://schemas.microsoft.com/office/drawing/2014/main" id="{B39491D9-08D6-AC2E-A645-8A40982D6FED}"/>
              </a:ext>
            </a:extLst>
          </p:cNvPr>
          <p:cNvSpPr txBox="1"/>
          <p:nvPr/>
        </p:nvSpPr>
        <p:spPr>
          <a:xfrm>
            <a:off x="28641270" y="2156508"/>
            <a:ext cx="972347" cy="369332"/>
          </a:xfrm>
          <a:prstGeom prst="rect">
            <a:avLst/>
          </a:prstGeom>
          <a:noFill/>
        </p:spPr>
        <p:txBody>
          <a:bodyPr wrap="square" rtlCol="0">
            <a:spAutoFit/>
          </a:bodyPr>
          <a:lstStyle/>
          <a:p>
            <a:r>
              <a:rPr lang="en-CA" dirty="0">
                <a:solidFill>
                  <a:schemeClr val="bg1"/>
                </a:solidFill>
              </a:rPr>
              <a:t>MySQL</a:t>
            </a:r>
          </a:p>
        </p:txBody>
      </p:sp>
      <p:pic>
        <p:nvPicPr>
          <p:cNvPr id="51" name="Picture 50">
            <a:extLst>
              <a:ext uri="{FF2B5EF4-FFF2-40B4-BE49-F238E27FC236}">
                <a16:creationId xmlns:a16="http://schemas.microsoft.com/office/drawing/2014/main" id="{B36E721D-CA70-D351-D1FD-0833FEC93B99}"/>
              </a:ext>
            </a:extLst>
          </p:cNvPr>
          <p:cNvPicPr>
            <a:picLocks noChangeAspect="1"/>
          </p:cNvPicPr>
          <p:nvPr/>
        </p:nvPicPr>
        <p:blipFill>
          <a:blip r:embed="rId24"/>
          <a:stretch>
            <a:fillRect/>
          </a:stretch>
        </p:blipFill>
        <p:spPr>
          <a:xfrm>
            <a:off x="29800432" y="1138324"/>
            <a:ext cx="769716" cy="769716"/>
          </a:xfrm>
          <a:prstGeom prst="rect">
            <a:avLst/>
          </a:prstGeom>
        </p:spPr>
      </p:pic>
      <p:sp>
        <p:nvSpPr>
          <p:cNvPr id="52" name="TextBox 51">
            <a:extLst>
              <a:ext uri="{FF2B5EF4-FFF2-40B4-BE49-F238E27FC236}">
                <a16:creationId xmlns:a16="http://schemas.microsoft.com/office/drawing/2014/main" id="{CA54123B-CEBC-1A60-C21D-ABFEE23A9922}"/>
              </a:ext>
            </a:extLst>
          </p:cNvPr>
          <p:cNvSpPr txBox="1"/>
          <p:nvPr/>
        </p:nvSpPr>
        <p:spPr>
          <a:xfrm>
            <a:off x="29775626" y="2156508"/>
            <a:ext cx="972347" cy="369332"/>
          </a:xfrm>
          <a:prstGeom prst="rect">
            <a:avLst/>
          </a:prstGeom>
          <a:noFill/>
        </p:spPr>
        <p:txBody>
          <a:bodyPr wrap="square" rtlCol="0">
            <a:spAutoFit/>
          </a:bodyPr>
          <a:lstStyle/>
          <a:p>
            <a:r>
              <a:rPr lang="en-CA" dirty="0">
                <a:solidFill>
                  <a:schemeClr val="bg1"/>
                </a:solidFill>
              </a:rPr>
              <a:t>Node.js</a:t>
            </a:r>
          </a:p>
        </p:txBody>
      </p:sp>
      <p:pic>
        <p:nvPicPr>
          <p:cNvPr id="53" name="Graphic 52" descr="Man carrying a laptop">
            <a:extLst>
              <a:ext uri="{FF2B5EF4-FFF2-40B4-BE49-F238E27FC236}">
                <a16:creationId xmlns:a16="http://schemas.microsoft.com/office/drawing/2014/main" id="{7D3133A2-67FD-395D-FC55-469D0D7EB08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flipH="1">
            <a:off x="6748538" y="8644443"/>
            <a:ext cx="4113596" cy="2919326"/>
          </a:xfrm>
          <a:prstGeom prst="rect">
            <a:avLst/>
          </a:prstGeom>
        </p:spPr>
      </p:pic>
      <p:pic>
        <p:nvPicPr>
          <p:cNvPr id="54" name="Graphic 53" descr="A child with wavy hair">
            <a:extLst>
              <a:ext uri="{FF2B5EF4-FFF2-40B4-BE49-F238E27FC236}">
                <a16:creationId xmlns:a16="http://schemas.microsoft.com/office/drawing/2014/main" id="{D8653B85-7085-9386-3D25-CF8C2E273D86}"/>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flipH="1">
            <a:off x="8543722" y="7106834"/>
            <a:ext cx="1758517" cy="1936918"/>
          </a:xfrm>
          <a:prstGeom prst="rect">
            <a:avLst/>
          </a:prstGeom>
        </p:spPr>
      </p:pic>
      <p:pic>
        <p:nvPicPr>
          <p:cNvPr id="55" name="Graphic 54" descr="Smiling face with teeth">
            <a:extLst>
              <a:ext uri="{FF2B5EF4-FFF2-40B4-BE49-F238E27FC236}">
                <a16:creationId xmlns:a16="http://schemas.microsoft.com/office/drawing/2014/main" id="{B4B8FFC3-77C0-B646-F2E7-D8821FAD91E9}"/>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8881704" y="7914310"/>
            <a:ext cx="808918" cy="884754"/>
          </a:xfrm>
          <a:prstGeom prst="rect">
            <a:avLst/>
          </a:prstGeom>
          <a:scene3d>
            <a:camera prst="orthographicFront">
              <a:rot lat="0" lon="10799999" rev="0"/>
            </a:camera>
            <a:lightRig rig="threePt" dir="t"/>
          </a:scene3d>
        </p:spPr>
      </p:pic>
      <p:sp>
        <p:nvSpPr>
          <p:cNvPr id="56" name="TextBox 55">
            <a:extLst>
              <a:ext uri="{FF2B5EF4-FFF2-40B4-BE49-F238E27FC236}">
                <a16:creationId xmlns:a16="http://schemas.microsoft.com/office/drawing/2014/main" id="{76814EAB-FA82-2594-ED52-3E7D055176E5}"/>
              </a:ext>
            </a:extLst>
          </p:cNvPr>
          <p:cNvSpPr txBox="1"/>
          <p:nvPr/>
        </p:nvSpPr>
        <p:spPr>
          <a:xfrm>
            <a:off x="11022186" y="151045"/>
            <a:ext cx="853439" cy="369332"/>
          </a:xfrm>
          <a:prstGeom prst="rect">
            <a:avLst/>
          </a:prstGeom>
          <a:noFill/>
        </p:spPr>
        <p:txBody>
          <a:bodyPr wrap="square" rtlCol="0">
            <a:spAutoFit/>
          </a:bodyPr>
          <a:lstStyle/>
          <a:p>
            <a:r>
              <a:rPr lang="en-CA" dirty="0">
                <a:solidFill>
                  <a:schemeClr val="tx1">
                    <a:lumMod val="65000"/>
                  </a:schemeClr>
                </a:solidFill>
              </a:rPr>
              <a:t>Slide | </a:t>
            </a:r>
          </a:p>
        </p:txBody>
      </p:sp>
      <p:sp>
        <p:nvSpPr>
          <p:cNvPr id="58" name="TextBox 57">
            <a:extLst>
              <a:ext uri="{FF2B5EF4-FFF2-40B4-BE49-F238E27FC236}">
                <a16:creationId xmlns:a16="http://schemas.microsoft.com/office/drawing/2014/main" id="{A402D21D-4C73-00A6-EC7B-5593BDFC0527}"/>
              </a:ext>
            </a:extLst>
          </p:cNvPr>
          <p:cNvSpPr txBox="1"/>
          <p:nvPr/>
        </p:nvSpPr>
        <p:spPr>
          <a:xfrm>
            <a:off x="11687369" y="151045"/>
            <a:ext cx="364423" cy="369332"/>
          </a:xfrm>
          <a:prstGeom prst="rect">
            <a:avLst/>
          </a:prstGeom>
          <a:noFill/>
        </p:spPr>
        <p:txBody>
          <a:bodyPr wrap="square" rtlCol="0">
            <a:spAutoFit/>
          </a:bodyPr>
          <a:lstStyle/>
          <a:p>
            <a:r>
              <a:rPr lang="en-CA" dirty="0">
                <a:solidFill>
                  <a:schemeClr val="tx1">
                    <a:lumMod val="65000"/>
                  </a:schemeClr>
                </a:solidFill>
              </a:rPr>
              <a:t>7 </a:t>
            </a:r>
          </a:p>
        </p:txBody>
      </p:sp>
      <p:sp>
        <p:nvSpPr>
          <p:cNvPr id="59" name="TextBox 58">
            <a:extLst>
              <a:ext uri="{FF2B5EF4-FFF2-40B4-BE49-F238E27FC236}">
                <a16:creationId xmlns:a16="http://schemas.microsoft.com/office/drawing/2014/main" id="{87F84E12-34F8-7C5E-A89C-3C51511BB9FC}"/>
              </a:ext>
            </a:extLst>
          </p:cNvPr>
          <p:cNvSpPr txBox="1"/>
          <p:nvPr/>
        </p:nvSpPr>
        <p:spPr>
          <a:xfrm>
            <a:off x="11681139" y="-2329223"/>
            <a:ext cx="364423" cy="369332"/>
          </a:xfrm>
          <a:prstGeom prst="rect">
            <a:avLst/>
          </a:prstGeom>
          <a:noFill/>
        </p:spPr>
        <p:txBody>
          <a:bodyPr wrap="square" rtlCol="0">
            <a:spAutoFit/>
          </a:bodyPr>
          <a:lstStyle/>
          <a:p>
            <a:r>
              <a:rPr lang="en-CA" dirty="0">
                <a:solidFill>
                  <a:schemeClr val="tx1">
                    <a:lumMod val="65000"/>
                  </a:schemeClr>
                </a:solidFill>
              </a:rPr>
              <a:t>6 </a:t>
            </a:r>
          </a:p>
        </p:txBody>
      </p:sp>
      <p:sp>
        <p:nvSpPr>
          <p:cNvPr id="60" name="TextBox 59">
            <a:extLst>
              <a:ext uri="{FF2B5EF4-FFF2-40B4-BE49-F238E27FC236}">
                <a16:creationId xmlns:a16="http://schemas.microsoft.com/office/drawing/2014/main" id="{A24915C3-8B60-5AAD-8B9E-32B0B6BC40DF}"/>
              </a:ext>
            </a:extLst>
          </p:cNvPr>
          <p:cNvSpPr txBox="1"/>
          <p:nvPr/>
        </p:nvSpPr>
        <p:spPr>
          <a:xfrm>
            <a:off x="16240947" y="151045"/>
            <a:ext cx="364423" cy="369332"/>
          </a:xfrm>
          <a:prstGeom prst="rect">
            <a:avLst/>
          </a:prstGeom>
          <a:noFill/>
        </p:spPr>
        <p:txBody>
          <a:bodyPr wrap="square" rtlCol="0">
            <a:spAutoFit/>
          </a:bodyPr>
          <a:lstStyle/>
          <a:p>
            <a:r>
              <a:rPr lang="en-CA" dirty="0">
                <a:solidFill>
                  <a:schemeClr val="tx1">
                    <a:lumMod val="65000"/>
                  </a:schemeClr>
                </a:solidFill>
              </a:rPr>
              <a:t>8 </a:t>
            </a:r>
          </a:p>
        </p:txBody>
      </p:sp>
    </p:spTree>
    <p:extLst>
      <p:ext uri="{BB962C8B-B14F-4D97-AF65-F5344CB8AC3E}">
        <p14:creationId xmlns:p14="http://schemas.microsoft.com/office/powerpoint/2010/main" val="361368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0" name="Picture 49" descr="The futuristic interface of a planet">
            <a:extLst>
              <a:ext uri="{FF2B5EF4-FFF2-40B4-BE49-F238E27FC236}">
                <a16:creationId xmlns:a16="http://schemas.microsoft.com/office/drawing/2014/main" id="{67A04A2A-118A-3445-F882-8AEAFEB8233C}"/>
              </a:ext>
            </a:extLst>
          </p:cNvPr>
          <p:cNvPicPr>
            <a:picLocks noChangeAspect="1"/>
          </p:cNvPicPr>
          <p:nvPr/>
        </p:nvPicPr>
        <p:blipFill>
          <a:blip r:embed="rId2">
            <a:alphaModFix amt="30000"/>
            <a:extLst>
              <a:ext uri="{28A0092B-C50C-407E-A947-70E740481C1C}">
                <a14:useLocalDpi xmlns:a14="http://schemas.microsoft.com/office/drawing/2010/main" val="0"/>
              </a:ext>
            </a:extLst>
          </a:blip>
          <a:stretch>
            <a:fillRect/>
          </a:stretch>
        </p:blipFill>
        <p:spPr>
          <a:xfrm flipH="1">
            <a:off x="-46893" y="40979"/>
            <a:ext cx="17467385" cy="10748826"/>
          </a:xfrm>
          <a:prstGeom prst="rect">
            <a:avLst/>
          </a:prstGeom>
          <a:scene3d>
            <a:camera prst="orthographicFront">
              <a:rot lat="0" lon="300000" rev="0"/>
            </a:camera>
            <a:lightRig rig="threePt" dir="t"/>
          </a:scene3d>
        </p:spPr>
      </p:pic>
      <p:sp>
        <p:nvSpPr>
          <p:cNvPr id="5" name="TextBox 4">
            <a:extLst>
              <a:ext uri="{FF2B5EF4-FFF2-40B4-BE49-F238E27FC236}">
                <a16:creationId xmlns:a16="http://schemas.microsoft.com/office/drawing/2014/main" id="{5F375EE3-E4BE-38C8-6231-E208F63EF92C}"/>
              </a:ext>
            </a:extLst>
          </p:cNvPr>
          <p:cNvSpPr txBox="1"/>
          <p:nvPr/>
        </p:nvSpPr>
        <p:spPr>
          <a:xfrm>
            <a:off x="1033326" y="416069"/>
            <a:ext cx="4501662" cy="769441"/>
          </a:xfrm>
          <a:prstGeom prst="rect">
            <a:avLst/>
          </a:prstGeom>
          <a:noFill/>
        </p:spPr>
        <p:txBody>
          <a:bodyPr wrap="square" rtlCol="0">
            <a:spAutoFit/>
          </a:bodyPr>
          <a:lstStyle/>
          <a:p>
            <a:r>
              <a:rPr lang="en-CA" sz="4400" dirty="0">
                <a:solidFill>
                  <a:schemeClr val="bg1"/>
                </a:solidFill>
                <a:latin typeface="Aptos SemiBold" panose="020B0004020202020204" pitchFamily="34" charset="0"/>
              </a:rPr>
              <a:t>Project Demo:</a:t>
            </a:r>
          </a:p>
        </p:txBody>
      </p:sp>
      <p:sp>
        <p:nvSpPr>
          <p:cNvPr id="6" name="TextBox 5">
            <a:extLst>
              <a:ext uri="{FF2B5EF4-FFF2-40B4-BE49-F238E27FC236}">
                <a16:creationId xmlns:a16="http://schemas.microsoft.com/office/drawing/2014/main" id="{92A65A26-9DBA-319A-68E4-12FDC323D72E}"/>
              </a:ext>
            </a:extLst>
          </p:cNvPr>
          <p:cNvSpPr txBox="1"/>
          <p:nvPr/>
        </p:nvSpPr>
        <p:spPr>
          <a:xfrm>
            <a:off x="604701" y="1138324"/>
            <a:ext cx="5136342" cy="646331"/>
          </a:xfrm>
          <a:prstGeom prst="rect">
            <a:avLst/>
          </a:prstGeom>
          <a:noFill/>
        </p:spPr>
        <p:txBody>
          <a:bodyPr wrap="square" rtlCol="0">
            <a:spAutoFit/>
          </a:bodyPr>
          <a:lstStyle/>
          <a:p>
            <a:r>
              <a:rPr lang="en-CA" sz="3600" dirty="0">
                <a:solidFill>
                  <a:schemeClr val="bg1"/>
                </a:solidFill>
                <a:latin typeface="Aptos SemiBold" panose="020B0004020202020204" pitchFamily="34" charset="0"/>
              </a:rPr>
              <a:t>Technology Stacks:</a:t>
            </a:r>
          </a:p>
        </p:txBody>
      </p:sp>
      <p:pic>
        <p:nvPicPr>
          <p:cNvPr id="9" name="Picture 8">
            <a:extLst>
              <a:ext uri="{FF2B5EF4-FFF2-40B4-BE49-F238E27FC236}">
                <a16:creationId xmlns:a16="http://schemas.microsoft.com/office/drawing/2014/main" id="{D712F83F-0497-B3B6-9F17-32A3113D5EA7}"/>
              </a:ext>
            </a:extLst>
          </p:cNvPr>
          <p:cNvPicPr>
            <a:picLocks noChangeAspect="1"/>
          </p:cNvPicPr>
          <p:nvPr/>
        </p:nvPicPr>
        <p:blipFill>
          <a:blip r:embed="rId3"/>
          <a:stretch>
            <a:fillRect/>
          </a:stretch>
        </p:blipFill>
        <p:spPr>
          <a:xfrm>
            <a:off x="5130032" y="1138324"/>
            <a:ext cx="769716" cy="769716"/>
          </a:xfrm>
          <a:prstGeom prst="rect">
            <a:avLst/>
          </a:prstGeom>
        </p:spPr>
      </p:pic>
      <p:pic>
        <p:nvPicPr>
          <p:cNvPr id="13" name="Picture 12">
            <a:extLst>
              <a:ext uri="{FF2B5EF4-FFF2-40B4-BE49-F238E27FC236}">
                <a16:creationId xmlns:a16="http://schemas.microsoft.com/office/drawing/2014/main" id="{1452E1F2-4DAA-0294-245A-E27CF31E8E49}"/>
              </a:ext>
            </a:extLst>
          </p:cNvPr>
          <p:cNvPicPr>
            <a:picLocks noChangeAspect="1"/>
          </p:cNvPicPr>
          <p:nvPr/>
        </p:nvPicPr>
        <p:blipFill>
          <a:blip r:embed="rId4"/>
          <a:stretch>
            <a:fillRect/>
          </a:stretch>
        </p:blipFill>
        <p:spPr>
          <a:xfrm>
            <a:off x="6327043" y="1138324"/>
            <a:ext cx="769717" cy="769717"/>
          </a:xfrm>
          <a:prstGeom prst="rect">
            <a:avLst/>
          </a:prstGeom>
        </p:spPr>
      </p:pic>
      <p:pic>
        <p:nvPicPr>
          <p:cNvPr id="17" name="Picture 16">
            <a:extLst>
              <a:ext uri="{FF2B5EF4-FFF2-40B4-BE49-F238E27FC236}">
                <a16:creationId xmlns:a16="http://schemas.microsoft.com/office/drawing/2014/main" id="{A28EA060-7B8D-1B55-34EF-ECA50977A89F}"/>
              </a:ext>
            </a:extLst>
          </p:cNvPr>
          <p:cNvPicPr>
            <a:picLocks noChangeAspect="1"/>
          </p:cNvPicPr>
          <p:nvPr/>
        </p:nvPicPr>
        <p:blipFill>
          <a:blip r:embed="rId5"/>
          <a:stretch>
            <a:fillRect/>
          </a:stretch>
        </p:blipFill>
        <p:spPr>
          <a:xfrm>
            <a:off x="7524055" y="1138324"/>
            <a:ext cx="769716" cy="769716"/>
          </a:xfrm>
          <a:prstGeom prst="rect">
            <a:avLst/>
          </a:prstGeom>
        </p:spPr>
      </p:pic>
      <p:pic>
        <p:nvPicPr>
          <p:cNvPr id="21" name="Picture 20">
            <a:extLst>
              <a:ext uri="{FF2B5EF4-FFF2-40B4-BE49-F238E27FC236}">
                <a16:creationId xmlns:a16="http://schemas.microsoft.com/office/drawing/2014/main" id="{D7C49D23-3D47-D54A-33E4-13A98097A05D}"/>
              </a:ext>
            </a:extLst>
          </p:cNvPr>
          <p:cNvPicPr>
            <a:picLocks noChangeAspect="1"/>
          </p:cNvPicPr>
          <p:nvPr/>
        </p:nvPicPr>
        <p:blipFill>
          <a:blip r:embed="rId6">
            <a:clrChange>
              <a:clrFrom>
                <a:srgbClr val="000000">
                  <a:alpha val="85490"/>
                </a:srgbClr>
              </a:clrFrom>
              <a:clrTo>
                <a:srgbClr val="000000">
                  <a:alpha val="0"/>
                </a:srgbClr>
              </a:clrTo>
            </a:clrChange>
          </a:blip>
          <a:stretch>
            <a:fillRect/>
          </a:stretch>
        </p:blipFill>
        <p:spPr>
          <a:xfrm>
            <a:off x="8721066" y="1138324"/>
            <a:ext cx="769717" cy="769717"/>
          </a:xfrm>
          <a:prstGeom prst="rect">
            <a:avLst/>
          </a:prstGeom>
          <a:solidFill>
            <a:schemeClr val="bg1"/>
          </a:solidFill>
        </p:spPr>
      </p:pic>
      <p:sp>
        <p:nvSpPr>
          <p:cNvPr id="24" name="TextBox 23">
            <a:extLst>
              <a:ext uri="{FF2B5EF4-FFF2-40B4-BE49-F238E27FC236}">
                <a16:creationId xmlns:a16="http://schemas.microsoft.com/office/drawing/2014/main" id="{246301D8-ABF2-AC7C-4D09-1136E6103A28}"/>
              </a:ext>
            </a:extLst>
          </p:cNvPr>
          <p:cNvSpPr txBox="1"/>
          <p:nvPr/>
        </p:nvSpPr>
        <p:spPr>
          <a:xfrm>
            <a:off x="5150130" y="2156508"/>
            <a:ext cx="769716" cy="369332"/>
          </a:xfrm>
          <a:prstGeom prst="rect">
            <a:avLst/>
          </a:prstGeom>
          <a:noFill/>
        </p:spPr>
        <p:txBody>
          <a:bodyPr wrap="square" rtlCol="0">
            <a:spAutoFit/>
          </a:bodyPr>
          <a:lstStyle/>
          <a:p>
            <a:r>
              <a:rPr lang="en-CA" dirty="0">
                <a:solidFill>
                  <a:schemeClr val="bg1"/>
                </a:solidFill>
              </a:rPr>
              <a:t>HTML</a:t>
            </a:r>
          </a:p>
        </p:txBody>
      </p:sp>
      <p:sp>
        <p:nvSpPr>
          <p:cNvPr id="27" name="TextBox 26">
            <a:extLst>
              <a:ext uri="{FF2B5EF4-FFF2-40B4-BE49-F238E27FC236}">
                <a16:creationId xmlns:a16="http://schemas.microsoft.com/office/drawing/2014/main" id="{BF1E533D-1547-C6D7-2E07-AA6B73D78279}"/>
              </a:ext>
            </a:extLst>
          </p:cNvPr>
          <p:cNvSpPr txBox="1"/>
          <p:nvPr/>
        </p:nvSpPr>
        <p:spPr>
          <a:xfrm>
            <a:off x="6430675" y="2156508"/>
            <a:ext cx="769716" cy="369332"/>
          </a:xfrm>
          <a:prstGeom prst="rect">
            <a:avLst/>
          </a:prstGeom>
          <a:noFill/>
        </p:spPr>
        <p:txBody>
          <a:bodyPr wrap="square" rtlCol="0">
            <a:spAutoFit/>
          </a:bodyPr>
          <a:lstStyle/>
          <a:p>
            <a:r>
              <a:rPr lang="en-CA" dirty="0">
                <a:solidFill>
                  <a:schemeClr val="bg1"/>
                </a:solidFill>
              </a:rPr>
              <a:t>CSS</a:t>
            </a:r>
          </a:p>
        </p:txBody>
      </p:sp>
      <p:sp>
        <p:nvSpPr>
          <p:cNvPr id="28" name="TextBox 27">
            <a:extLst>
              <a:ext uri="{FF2B5EF4-FFF2-40B4-BE49-F238E27FC236}">
                <a16:creationId xmlns:a16="http://schemas.microsoft.com/office/drawing/2014/main" id="{1BEC8836-B151-051C-352F-EC267AEDC231}"/>
              </a:ext>
            </a:extLst>
          </p:cNvPr>
          <p:cNvSpPr txBox="1"/>
          <p:nvPr/>
        </p:nvSpPr>
        <p:spPr>
          <a:xfrm>
            <a:off x="7327459" y="2156508"/>
            <a:ext cx="1210660" cy="369332"/>
          </a:xfrm>
          <a:prstGeom prst="rect">
            <a:avLst/>
          </a:prstGeom>
          <a:noFill/>
        </p:spPr>
        <p:txBody>
          <a:bodyPr wrap="square" rtlCol="0">
            <a:spAutoFit/>
          </a:bodyPr>
          <a:lstStyle/>
          <a:p>
            <a:r>
              <a:rPr lang="en-CA" dirty="0">
                <a:solidFill>
                  <a:schemeClr val="bg1"/>
                </a:solidFill>
              </a:rPr>
              <a:t>JavaScript</a:t>
            </a:r>
          </a:p>
        </p:txBody>
      </p:sp>
      <p:sp>
        <p:nvSpPr>
          <p:cNvPr id="29" name="TextBox 28">
            <a:extLst>
              <a:ext uri="{FF2B5EF4-FFF2-40B4-BE49-F238E27FC236}">
                <a16:creationId xmlns:a16="http://schemas.microsoft.com/office/drawing/2014/main" id="{F7F41D85-0BF8-9C7A-1290-CA18FB636F9E}"/>
              </a:ext>
            </a:extLst>
          </p:cNvPr>
          <p:cNvSpPr txBox="1"/>
          <p:nvPr/>
        </p:nvSpPr>
        <p:spPr>
          <a:xfrm>
            <a:off x="8758915" y="2156508"/>
            <a:ext cx="972347" cy="369332"/>
          </a:xfrm>
          <a:prstGeom prst="rect">
            <a:avLst/>
          </a:prstGeom>
          <a:noFill/>
        </p:spPr>
        <p:txBody>
          <a:bodyPr wrap="square" rtlCol="0">
            <a:spAutoFit/>
          </a:bodyPr>
          <a:lstStyle/>
          <a:p>
            <a:r>
              <a:rPr lang="en-CA" dirty="0">
                <a:solidFill>
                  <a:schemeClr val="bg1"/>
                </a:solidFill>
              </a:rPr>
              <a:t>MySQL</a:t>
            </a:r>
          </a:p>
        </p:txBody>
      </p:sp>
      <p:pic>
        <p:nvPicPr>
          <p:cNvPr id="31" name="Picture 30">
            <a:extLst>
              <a:ext uri="{FF2B5EF4-FFF2-40B4-BE49-F238E27FC236}">
                <a16:creationId xmlns:a16="http://schemas.microsoft.com/office/drawing/2014/main" id="{B350DC3B-55F9-C00C-E726-8812D930EC9F}"/>
              </a:ext>
            </a:extLst>
          </p:cNvPr>
          <p:cNvPicPr>
            <a:picLocks noChangeAspect="1"/>
          </p:cNvPicPr>
          <p:nvPr/>
        </p:nvPicPr>
        <p:blipFill>
          <a:blip r:embed="rId7"/>
          <a:stretch>
            <a:fillRect/>
          </a:stretch>
        </p:blipFill>
        <p:spPr>
          <a:xfrm>
            <a:off x="9918077" y="1138324"/>
            <a:ext cx="769716" cy="769716"/>
          </a:xfrm>
          <a:prstGeom prst="rect">
            <a:avLst/>
          </a:prstGeom>
        </p:spPr>
      </p:pic>
      <p:sp>
        <p:nvSpPr>
          <p:cNvPr id="32" name="TextBox 31">
            <a:extLst>
              <a:ext uri="{FF2B5EF4-FFF2-40B4-BE49-F238E27FC236}">
                <a16:creationId xmlns:a16="http://schemas.microsoft.com/office/drawing/2014/main" id="{F315B41F-FC2B-FF15-0B0D-49158D64C4FD}"/>
              </a:ext>
            </a:extLst>
          </p:cNvPr>
          <p:cNvSpPr txBox="1"/>
          <p:nvPr/>
        </p:nvSpPr>
        <p:spPr>
          <a:xfrm>
            <a:off x="9893271" y="2156508"/>
            <a:ext cx="972347" cy="369332"/>
          </a:xfrm>
          <a:prstGeom prst="rect">
            <a:avLst/>
          </a:prstGeom>
          <a:noFill/>
        </p:spPr>
        <p:txBody>
          <a:bodyPr wrap="square" rtlCol="0">
            <a:spAutoFit/>
          </a:bodyPr>
          <a:lstStyle/>
          <a:p>
            <a:r>
              <a:rPr lang="en-CA" dirty="0">
                <a:solidFill>
                  <a:schemeClr val="bg1"/>
                </a:solidFill>
              </a:rPr>
              <a:t>Node.js</a:t>
            </a:r>
          </a:p>
        </p:txBody>
      </p:sp>
      <p:sp>
        <p:nvSpPr>
          <p:cNvPr id="33" name="TextBox 32">
            <a:extLst>
              <a:ext uri="{FF2B5EF4-FFF2-40B4-BE49-F238E27FC236}">
                <a16:creationId xmlns:a16="http://schemas.microsoft.com/office/drawing/2014/main" id="{4AD5D3D4-14CD-C7B5-2C4F-7B9832DDC27E}"/>
              </a:ext>
            </a:extLst>
          </p:cNvPr>
          <p:cNvSpPr txBox="1"/>
          <p:nvPr/>
        </p:nvSpPr>
        <p:spPr>
          <a:xfrm>
            <a:off x="604701" y="2156508"/>
            <a:ext cx="3746235" cy="646331"/>
          </a:xfrm>
          <a:prstGeom prst="rect">
            <a:avLst/>
          </a:prstGeom>
          <a:noFill/>
        </p:spPr>
        <p:txBody>
          <a:bodyPr wrap="square" rtlCol="0">
            <a:spAutoFit/>
          </a:bodyPr>
          <a:lstStyle/>
          <a:p>
            <a:r>
              <a:rPr lang="en-CA" sz="3600" dirty="0">
                <a:solidFill>
                  <a:schemeClr val="bg1"/>
                </a:solidFill>
                <a:latin typeface="Aptos SemiBold" panose="020B0004020202020204" pitchFamily="34" charset="0"/>
              </a:rPr>
              <a:t>Libraries:</a:t>
            </a:r>
          </a:p>
        </p:txBody>
      </p:sp>
      <p:sp>
        <p:nvSpPr>
          <p:cNvPr id="34" name="TextBox 33">
            <a:extLst>
              <a:ext uri="{FF2B5EF4-FFF2-40B4-BE49-F238E27FC236}">
                <a16:creationId xmlns:a16="http://schemas.microsoft.com/office/drawing/2014/main" id="{FEFE8191-9788-A2C7-282F-9798BD226AC6}"/>
              </a:ext>
            </a:extLst>
          </p:cNvPr>
          <p:cNvSpPr txBox="1"/>
          <p:nvPr/>
        </p:nvSpPr>
        <p:spPr>
          <a:xfrm>
            <a:off x="1238565" y="2788695"/>
            <a:ext cx="10256750" cy="1938992"/>
          </a:xfrm>
          <a:prstGeom prst="rect">
            <a:avLst/>
          </a:prstGeom>
          <a:noFill/>
        </p:spPr>
        <p:txBody>
          <a:bodyPr wrap="square" rtlCol="0">
            <a:spAutoFit/>
          </a:bodyPr>
          <a:lstStyle/>
          <a:p>
            <a:r>
              <a:rPr lang="en-CA" sz="2400" dirty="0">
                <a:solidFill>
                  <a:schemeClr val="bg1"/>
                </a:solidFill>
                <a:latin typeface="Aptos SemiBold" panose="020B0004020202020204" pitchFamily="34" charset="0"/>
              </a:rPr>
              <a:t>express</a:t>
            </a:r>
          </a:p>
          <a:p>
            <a:r>
              <a:rPr lang="en-CA" sz="2400" dirty="0" err="1">
                <a:solidFill>
                  <a:schemeClr val="bg1"/>
                </a:solidFill>
                <a:latin typeface="Aptos SemiBold" panose="020B0004020202020204" pitchFamily="34" charset="0"/>
              </a:rPr>
              <a:t>cors</a:t>
            </a:r>
            <a:endParaRPr lang="en-CA" sz="2400" dirty="0">
              <a:solidFill>
                <a:schemeClr val="bg1"/>
              </a:solidFill>
              <a:latin typeface="Aptos SemiBold" panose="020B0004020202020204" pitchFamily="34" charset="0"/>
            </a:endParaRPr>
          </a:p>
          <a:p>
            <a:r>
              <a:rPr lang="en-CA" sz="2400" dirty="0">
                <a:solidFill>
                  <a:schemeClr val="bg1"/>
                </a:solidFill>
                <a:latin typeface="Aptos SemiBold" panose="020B0004020202020204" pitchFamily="34" charset="0"/>
              </a:rPr>
              <a:t>mysql2</a:t>
            </a:r>
          </a:p>
          <a:p>
            <a:r>
              <a:rPr lang="en-CA" sz="2400" dirty="0">
                <a:solidFill>
                  <a:schemeClr val="bg1"/>
                </a:solidFill>
                <a:latin typeface="Aptos SemiBold" panose="020B0004020202020204" pitchFamily="34" charset="0"/>
              </a:rPr>
              <a:t>express-session</a:t>
            </a:r>
          </a:p>
          <a:p>
            <a:r>
              <a:rPr lang="en-CA" sz="2400" dirty="0" err="1">
                <a:solidFill>
                  <a:schemeClr val="bg1"/>
                </a:solidFill>
                <a:latin typeface="Aptos SemiBold" panose="020B0004020202020204" pitchFamily="34" charset="0"/>
              </a:rPr>
              <a:t>bcrypt</a:t>
            </a:r>
            <a:endParaRPr lang="en-CA" sz="2400" dirty="0">
              <a:solidFill>
                <a:schemeClr val="bg1"/>
              </a:solidFill>
              <a:latin typeface="Aptos SemiBold" panose="020B0004020202020204" pitchFamily="34" charset="0"/>
            </a:endParaRPr>
          </a:p>
        </p:txBody>
      </p:sp>
      <p:pic>
        <p:nvPicPr>
          <p:cNvPr id="37" name="Graphic 36" descr="Play with solid fill">
            <a:extLst>
              <a:ext uri="{FF2B5EF4-FFF2-40B4-BE49-F238E27FC236}">
                <a16:creationId xmlns:a16="http://schemas.microsoft.com/office/drawing/2014/main" id="{91DAB460-4216-BE25-D848-15B66B53126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2687" y="2862526"/>
            <a:ext cx="305878" cy="305878"/>
          </a:xfrm>
          <a:prstGeom prst="rect">
            <a:avLst/>
          </a:prstGeom>
        </p:spPr>
      </p:pic>
      <p:pic>
        <p:nvPicPr>
          <p:cNvPr id="38" name="Graphic 37" descr="Play with solid fill">
            <a:extLst>
              <a:ext uri="{FF2B5EF4-FFF2-40B4-BE49-F238E27FC236}">
                <a16:creationId xmlns:a16="http://schemas.microsoft.com/office/drawing/2014/main" id="{2DF1027A-E4B2-21F4-F673-14DBBA92941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2688" y="3228092"/>
            <a:ext cx="305877" cy="305877"/>
          </a:xfrm>
          <a:prstGeom prst="rect">
            <a:avLst/>
          </a:prstGeom>
        </p:spPr>
      </p:pic>
      <p:pic>
        <p:nvPicPr>
          <p:cNvPr id="39" name="Graphic 38" descr="Play with solid fill">
            <a:extLst>
              <a:ext uri="{FF2B5EF4-FFF2-40B4-BE49-F238E27FC236}">
                <a16:creationId xmlns:a16="http://schemas.microsoft.com/office/drawing/2014/main" id="{389D1530-BF1B-BEB7-D811-E5C5FBDA9DE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6434" y="3612324"/>
            <a:ext cx="305877" cy="305877"/>
          </a:xfrm>
          <a:prstGeom prst="rect">
            <a:avLst/>
          </a:prstGeom>
        </p:spPr>
      </p:pic>
      <p:pic>
        <p:nvPicPr>
          <p:cNvPr id="40" name="Graphic 39" descr="Play with solid fill">
            <a:extLst>
              <a:ext uri="{FF2B5EF4-FFF2-40B4-BE49-F238E27FC236}">
                <a16:creationId xmlns:a16="http://schemas.microsoft.com/office/drawing/2014/main" id="{7818BFF6-7067-13A8-27E8-728A50AA304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6433" y="3975130"/>
            <a:ext cx="305877" cy="305877"/>
          </a:xfrm>
          <a:prstGeom prst="rect">
            <a:avLst/>
          </a:prstGeom>
        </p:spPr>
      </p:pic>
      <p:pic>
        <p:nvPicPr>
          <p:cNvPr id="41" name="Graphic 40" descr="Play with solid fill">
            <a:extLst>
              <a:ext uri="{FF2B5EF4-FFF2-40B4-BE49-F238E27FC236}">
                <a16:creationId xmlns:a16="http://schemas.microsoft.com/office/drawing/2014/main" id="{85A8D597-A222-B0B1-DA3B-0E95B36C775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6433" y="4351408"/>
            <a:ext cx="305877" cy="305877"/>
          </a:xfrm>
          <a:prstGeom prst="rect">
            <a:avLst/>
          </a:prstGeom>
        </p:spPr>
      </p:pic>
      <p:pic>
        <p:nvPicPr>
          <p:cNvPr id="43" name="Graphic 42" descr="Man carrying a laptop">
            <a:extLst>
              <a:ext uri="{FF2B5EF4-FFF2-40B4-BE49-F238E27FC236}">
                <a16:creationId xmlns:a16="http://schemas.microsoft.com/office/drawing/2014/main" id="{7F9F05AA-0C12-7A5F-0B88-8ABE58EDFCC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6748538" y="4260013"/>
            <a:ext cx="4113596" cy="2919326"/>
          </a:xfrm>
          <a:prstGeom prst="rect">
            <a:avLst/>
          </a:prstGeom>
        </p:spPr>
      </p:pic>
      <p:pic>
        <p:nvPicPr>
          <p:cNvPr id="45" name="Graphic 44" descr="A child with wavy hair">
            <a:extLst>
              <a:ext uri="{FF2B5EF4-FFF2-40B4-BE49-F238E27FC236}">
                <a16:creationId xmlns:a16="http://schemas.microsoft.com/office/drawing/2014/main" id="{D003EE87-0D5D-23C6-C7C4-93251F2670B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8543722" y="2722404"/>
            <a:ext cx="1758517" cy="1936918"/>
          </a:xfrm>
          <a:prstGeom prst="rect">
            <a:avLst/>
          </a:prstGeom>
        </p:spPr>
      </p:pic>
      <p:pic>
        <p:nvPicPr>
          <p:cNvPr id="47" name="Graphic 46" descr="Smiling face with teeth">
            <a:extLst>
              <a:ext uri="{FF2B5EF4-FFF2-40B4-BE49-F238E27FC236}">
                <a16:creationId xmlns:a16="http://schemas.microsoft.com/office/drawing/2014/main" id="{ACA75780-2B64-DECC-C7E2-A646CEEB45C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881704" y="3529880"/>
            <a:ext cx="808918" cy="884754"/>
          </a:xfrm>
          <a:prstGeom prst="rect">
            <a:avLst/>
          </a:prstGeom>
          <a:scene3d>
            <a:camera prst="orthographicFront">
              <a:rot lat="0" lon="10799999" rev="0"/>
            </a:camera>
            <a:lightRig rig="threePt" dir="t"/>
          </a:scene3d>
        </p:spPr>
      </p:pic>
      <p:pic>
        <p:nvPicPr>
          <p:cNvPr id="49" name="Graphic 48" descr="Presentation with media with solid fill">
            <a:extLst>
              <a:ext uri="{FF2B5EF4-FFF2-40B4-BE49-F238E27FC236}">
                <a16:creationId xmlns:a16="http://schemas.microsoft.com/office/drawing/2014/main" id="{25C0A488-8106-8246-DA6F-D857AAB010C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96519" y="482385"/>
            <a:ext cx="636807" cy="636807"/>
          </a:xfrm>
          <a:prstGeom prst="rect">
            <a:avLst/>
          </a:prstGeom>
        </p:spPr>
      </p:pic>
      <p:sp>
        <p:nvSpPr>
          <p:cNvPr id="51" name="TextBox 50">
            <a:extLst>
              <a:ext uri="{FF2B5EF4-FFF2-40B4-BE49-F238E27FC236}">
                <a16:creationId xmlns:a16="http://schemas.microsoft.com/office/drawing/2014/main" id="{C1B454B5-5197-722D-3E4E-787FAF47972F}"/>
              </a:ext>
            </a:extLst>
          </p:cNvPr>
          <p:cNvSpPr txBox="1"/>
          <p:nvPr/>
        </p:nvSpPr>
        <p:spPr>
          <a:xfrm>
            <a:off x="-4104396" y="416069"/>
            <a:ext cx="2326511" cy="584775"/>
          </a:xfrm>
          <a:prstGeom prst="rect">
            <a:avLst/>
          </a:prstGeom>
          <a:noFill/>
        </p:spPr>
        <p:txBody>
          <a:bodyPr wrap="square" rtlCol="0">
            <a:spAutoFit/>
          </a:bodyPr>
          <a:lstStyle/>
          <a:p>
            <a:r>
              <a:rPr lang="en-CA" sz="3200" dirty="0"/>
              <a:t>ERD:</a:t>
            </a:r>
          </a:p>
        </p:txBody>
      </p:sp>
      <p:pic>
        <p:nvPicPr>
          <p:cNvPr id="52" name="Graphic 51" descr="Presentation with bar chart with solid fill">
            <a:extLst>
              <a:ext uri="{FF2B5EF4-FFF2-40B4-BE49-F238E27FC236}">
                <a16:creationId xmlns:a16="http://schemas.microsoft.com/office/drawing/2014/main" id="{543230ED-A401-8E3C-6045-06E9ABF3286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796458" y="416069"/>
            <a:ext cx="668095" cy="668095"/>
          </a:xfrm>
          <a:prstGeom prst="rect">
            <a:avLst/>
          </a:prstGeom>
        </p:spPr>
      </p:pic>
      <p:pic>
        <p:nvPicPr>
          <p:cNvPr id="53" name="Picture 52" descr="A screenshot of a computer&#10;&#10;Description automatically generated">
            <a:extLst>
              <a:ext uri="{FF2B5EF4-FFF2-40B4-BE49-F238E27FC236}">
                <a16:creationId xmlns:a16="http://schemas.microsoft.com/office/drawing/2014/main" id="{D3B14472-DA94-6B39-91B3-93B522F39E4E}"/>
              </a:ext>
            </a:extLst>
          </p:cNvPr>
          <p:cNvPicPr>
            <a:picLocks noChangeAspect="1"/>
          </p:cNvPicPr>
          <p:nvPr/>
        </p:nvPicPr>
        <p:blipFill>
          <a:blip r:embed="rId20">
            <a:extLst>
              <a:ext uri="{28A0092B-C50C-407E-A947-70E740481C1C}">
                <a14:useLocalDpi xmlns:a14="http://schemas.microsoft.com/office/drawing/2010/main" val="0"/>
              </a:ext>
            </a:extLst>
          </a:blip>
          <a:srcRect l="58455" t="35496" r="3884" b="43616"/>
          <a:stretch/>
        </p:blipFill>
        <p:spPr>
          <a:xfrm>
            <a:off x="463913" y="7968087"/>
            <a:ext cx="4234432" cy="2726279"/>
          </a:xfrm>
          <a:prstGeom prst="rect">
            <a:avLst/>
          </a:prstGeom>
          <a:solidFill>
            <a:schemeClr val="tx1">
              <a:lumMod val="95000"/>
            </a:schemeClr>
          </a:solidFill>
          <a:ln>
            <a:solidFill>
              <a:schemeClr val="tx1"/>
            </a:solidFill>
          </a:ln>
        </p:spPr>
      </p:pic>
      <p:pic>
        <p:nvPicPr>
          <p:cNvPr id="54" name="Picture 53" descr="A black and white rectangles&#10;&#10;Description automatically generated">
            <a:extLst>
              <a:ext uri="{FF2B5EF4-FFF2-40B4-BE49-F238E27FC236}">
                <a16:creationId xmlns:a16="http://schemas.microsoft.com/office/drawing/2014/main" id="{27C3EBDB-D268-7D7C-CA97-82297FC59C9D}"/>
              </a:ext>
            </a:extLst>
          </p:cNvPr>
          <p:cNvPicPr>
            <a:picLocks noChangeAspect="1"/>
          </p:cNvPicPr>
          <p:nvPr/>
        </p:nvPicPr>
        <p:blipFill>
          <a:blip r:embed="rId21">
            <a:extLst>
              <a:ext uri="{28A0092B-C50C-407E-A947-70E740481C1C}">
                <a14:useLocalDpi xmlns:a14="http://schemas.microsoft.com/office/drawing/2010/main" val="0"/>
              </a:ext>
            </a:extLst>
          </a:blip>
          <a:srcRect r="58790"/>
          <a:stretch/>
        </p:blipFill>
        <p:spPr>
          <a:xfrm>
            <a:off x="3482486" y="-5831398"/>
            <a:ext cx="8465574" cy="5224435"/>
          </a:xfrm>
          <a:prstGeom prst="rect">
            <a:avLst/>
          </a:prstGeom>
        </p:spPr>
      </p:pic>
      <p:sp>
        <p:nvSpPr>
          <p:cNvPr id="55" name="TextBox 54">
            <a:extLst>
              <a:ext uri="{FF2B5EF4-FFF2-40B4-BE49-F238E27FC236}">
                <a16:creationId xmlns:a16="http://schemas.microsoft.com/office/drawing/2014/main" id="{0DA39058-40A5-E862-EC67-FECB93C5AEAB}"/>
              </a:ext>
            </a:extLst>
          </p:cNvPr>
          <p:cNvSpPr txBox="1"/>
          <p:nvPr/>
        </p:nvSpPr>
        <p:spPr>
          <a:xfrm>
            <a:off x="1155925" y="-2215791"/>
            <a:ext cx="7132320" cy="523220"/>
          </a:xfrm>
          <a:prstGeom prst="rect">
            <a:avLst/>
          </a:prstGeom>
          <a:noFill/>
        </p:spPr>
        <p:txBody>
          <a:bodyPr wrap="square" rtlCol="0">
            <a:spAutoFit/>
          </a:bodyPr>
          <a:lstStyle/>
          <a:p>
            <a:r>
              <a:rPr lang="en-US" sz="2800" dirty="0">
                <a:solidFill>
                  <a:schemeClr val="bg1"/>
                </a:solidFill>
              </a:rPr>
              <a:t>SQL Queries (from App.js):</a:t>
            </a:r>
            <a:r>
              <a:rPr lang="en-CA" sz="2800" dirty="0">
                <a:solidFill>
                  <a:schemeClr val="bg1"/>
                </a:solidFill>
                <a:latin typeface="Aptos SemiBold" panose="020B0004020202020204" pitchFamily="34" charset="0"/>
              </a:rPr>
              <a:t> </a:t>
            </a:r>
          </a:p>
        </p:txBody>
      </p:sp>
      <p:pic>
        <p:nvPicPr>
          <p:cNvPr id="56" name="Graphic 55" descr="Database with solid fill">
            <a:extLst>
              <a:ext uri="{FF2B5EF4-FFF2-40B4-BE49-F238E27FC236}">
                <a16:creationId xmlns:a16="http://schemas.microsoft.com/office/drawing/2014/main" id="{75FD7A40-3D1A-9DDE-663F-292EE0CC482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65652" y="-2371919"/>
            <a:ext cx="690273" cy="690273"/>
          </a:xfrm>
          <a:prstGeom prst="rect">
            <a:avLst/>
          </a:prstGeom>
        </p:spPr>
      </p:pic>
      <p:sp>
        <p:nvSpPr>
          <p:cNvPr id="57" name="TextBox 56">
            <a:extLst>
              <a:ext uri="{FF2B5EF4-FFF2-40B4-BE49-F238E27FC236}">
                <a16:creationId xmlns:a16="http://schemas.microsoft.com/office/drawing/2014/main" id="{59EA5559-FDE7-2D9A-F737-51E0D2B104CF}"/>
              </a:ext>
            </a:extLst>
          </p:cNvPr>
          <p:cNvSpPr txBox="1"/>
          <p:nvPr/>
        </p:nvSpPr>
        <p:spPr>
          <a:xfrm>
            <a:off x="11022186" y="151045"/>
            <a:ext cx="853439" cy="369332"/>
          </a:xfrm>
          <a:prstGeom prst="rect">
            <a:avLst/>
          </a:prstGeom>
          <a:noFill/>
        </p:spPr>
        <p:txBody>
          <a:bodyPr wrap="square" rtlCol="0">
            <a:spAutoFit/>
          </a:bodyPr>
          <a:lstStyle/>
          <a:p>
            <a:r>
              <a:rPr lang="en-CA" dirty="0">
                <a:solidFill>
                  <a:schemeClr val="bg1">
                    <a:lumMod val="65000"/>
                  </a:schemeClr>
                </a:solidFill>
              </a:rPr>
              <a:t>Slide | </a:t>
            </a:r>
          </a:p>
        </p:txBody>
      </p:sp>
      <p:sp>
        <p:nvSpPr>
          <p:cNvPr id="58" name="TextBox 57">
            <a:extLst>
              <a:ext uri="{FF2B5EF4-FFF2-40B4-BE49-F238E27FC236}">
                <a16:creationId xmlns:a16="http://schemas.microsoft.com/office/drawing/2014/main" id="{F612DF50-A8BE-6FE2-2133-97B9FA23F26C}"/>
              </a:ext>
            </a:extLst>
          </p:cNvPr>
          <p:cNvSpPr txBox="1"/>
          <p:nvPr/>
        </p:nvSpPr>
        <p:spPr>
          <a:xfrm>
            <a:off x="11687369" y="151045"/>
            <a:ext cx="364423" cy="369332"/>
          </a:xfrm>
          <a:prstGeom prst="rect">
            <a:avLst/>
          </a:prstGeom>
          <a:noFill/>
        </p:spPr>
        <p:txBody>
          <a:bodyPr wrap="square" rtlCol="0">
            <a:spAutoFit/>
          </a:bodyPr>
          <a:lstStyle/>
          <a:p>
            <a:r>
              <a:rPr lang="en-CA" dirty="0">
                <a:solidFill>
                  <a:schemeClr val="bg1">
                    <a:lumMod val="65000"/>
                  </a:schemeClr>
                </a:solidFill>
              </a:rPr>
              <a:t>8 </a:t>
            </a:r>
          </a:p>
        </p:txBody>
      </p:sp>
      <p:sp>
        <p:nvSpPr>
          <p:cNvPr id="59" name="TextBox 58">
            <a:extLst>
              <a:ext uri="{FF2B5EF4-FFF2-40B4-BE49-F238E27FC236}">
                <a16:creationId xmlns:a16="http://schemas.microsoft.com/office/drawing/2014/main" id="{4B244388-EC06-8DD6-A694-6103EDF4F51E}"/>
              </a:ext>
            </a:extLst>
          </p:cNvPr>
          <p:cNvSpPr txBox="1"/>
          <p:nvPr/>
        </p:nvSpPr>
        <p:spPr>
          <a:xfrm>
            <a:off x="11687368" y="-1866312"/>
            <a:ext cx="364423" cy="369332"/>
          </a:xfrm>
          <a:prstGeom prst="rect">
            <a:avLst/>
          </a:prstGeom>
          <a:noFill/>
        </p:spPr>
        <p:txBody>
          <a:bodyPr wrap="square" rtlCol="0">
            <a:spAutoFit/>
          </a:bodyPr>
          <a:lstStyle/>
          <a:p>
            <a:r>
              <a:rPr lang="en-CA" dirty="0">
                <a:solidFill>
                  <a:schemeClr val="bg1">
                    <a:lumMod val="65000"/>
                  </a:schemeClr>
                </a:solidFill>
              </a:rPr>
              <a:t>7 </a:t>
            </a:r>
          </a:p>
        </p:txBody>
      </p:sp>
      <p:sp>
        <p:nvSpPr>
          <p:cNvPr id="60" name="TextBox 59">
            <a:extLst>
              <a:ext uri="{FF2B5EF4-FFF2-40B4-BE49-F238E27FC236}">
                <a16:creationId xmlns:a16="http://schemas.microsoft.com/office/drawing/2014/main" id="{BE9AF768-149B-91BD-5801-DE8175CDDF65}"/>
              </a:ext>
            </a:extLst>
          </p:cNvPr>
          <p:cNvSpPr txBox="1"/>
          <p:nvPr/>
        </p:nvSpPr>
        <p:spPr>
          <a:xfrm>
            <a:off x="14857289" y="151045"/>
            <a:ext cx="364423" cy="369332"/>
          </a:xfrm>
          <a:prstGeom prst="rect">
            <a:avLst/>
          </a:prstGeom>
          <a:noFill/>
        </p:spPr>
        <p:txBody>
          <a:bodyPr wrap="square" rtlCol="0">
            <a:spAutoFit/>
          </a:bodyPr>
          <a:lstStyle/>
          <a:p>
            <a:r>
              <a:rPr lang="en-CA" dirty="0">
                <a:solidFill>
                  <a:schemeClr val="bg1">
                    <a:lumMod val="65000"/>
                  </a:schemeClr>
                </a:solidFill>
              </a:rPr>
              <a:t>9</a:t>
            </a:r>
          </a:p>
        </p:txBody>
      </p:sp>
    </p:spTree>
    <p:extLst>
      <p:ext uri="{BB962C8B-B14F-4D97-AF65-F5344CB8AC3E}">
        <p14:creationId xmlns:p14="http://schemas.microsoft.com/office/powerpoint/2010/main" val="2063950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3" name="Picture 32" descr="The futuristic interface of a planet">
            <a:extLst>
              <a:ext uri="{FF2B5EF4-FFF2-40B4-BE49-F238E27FC236}">
                <a16:creationId xmlns:a16="http://schemas.microsoft.com/office/drawing/2014/main" id="{425A55BF-7E1D-D862-EBF9-C514BCD6055B}"/>
              </a:ext>
            </a:extLst>
          </p:cNvPr>
          <p:cNvPicPr>
            <a:picLocks noChangeAspect="1"/>
          </p:cNvPicPr>
          <p:nvPr/>
        </p:nvPicPr>
        <p:blipFill>
          <a:blip r:embed="rId2">
            <a:alphaModFix amt="30000"/>
            <a:extLst>
              <a:ext uri="{28A0092B-C50C-407E-A947-70E740481C1C}">
                <a14:useLocalDpi xmlns:a14="http://schemas.microsoft.com/office/drawing/2010/main" val="0"/>
              </a:ext>
            </a:extLst>
          </a:blip>
          <a:stretch>
            <a:fillRect/>
          </a:stretch>
        </p:blipFill>
        <p:spPr>
          <a:xfrm flipH="1">
            <a:off x="-46893" y="-3860461"/>
            <a:ext cx="17467385" cy="10748826"/>
          </a:xfrm>
          <a:prstGeom prst="rect">
            <a:avLst/>
          </a:prstGeom>
          <a:scene3d>
            <a:camera prst="orthographicFront">
              <a:rot lat="0" lon="300000" rev="0"/>
            </a:camera>
            <a:lightRig rig="threePt" dir="t"/>
          </a:scene3d>
        </p:spPr>
      </p:pic>
      <p:sp>
        <p:nvSpPr>
          <p:cNvPr id="3" name="TextBox 2">
            <a:extLst>
              <a:ext uri="{FF2B5EF4-FFF2-40B4-BE49-F238E27FC236}">
                <a16:creationId xmlns:a16="http://schemas.microsoft.com/office/drawing/2014/main" id="{A34FE206-9E64-D32F-2870-528358E0423A}"/>
              </a:ext>
            </a:extLst>
          </p:cNvPr>
          <p:cNvSpPr txBox="1"/>
          <p:nvPr/>
        </p:nvSpPr>
        <p:spPr>
          <a:xfrm>
            <a:off x="1155925" y="283569"/>
            <a:ext cx="7132320" cy="523220"/>
          </a:xfrm>
          <a:prstGeom prst="rect">
            <a:avLst/>
          </a:prstGeom>
          <a:noFill/>
        </p:spPr>
        <p:txBody>
          <a:bodyPr wrap="square" rtlCol="0">
            <a:spAutoFit/>
          </a:bodyPr>
          <a:lstStyle/>
          <a:p>
            <a:r>
              <a:rPr lang="en-US" sz="2800" dirty="0">
                <a:solidFill>
                  <a:schemeClr val="bg1"/>
                </a:solidFill>
              </a:rPr>
              <a:t>SQL Queries (from App.js):</a:t>
            </a:r>
            <a:r>
              <a:rPr lang="en-CA" sz="2800" dirty="0">
                <a:solidFill>
                  <a:schemeClr val="bg1"/>
                </a:solidFill>
                <a:latin typeface="Aptos SemiBold" panose="020B0004020202020204" pitchFamily="34" charset="0"/>
              </a:rPr>
              <a:t> </a:t>
            </a:r>
          </a:p>
        </p:txBody>
      </p:sp>
      <p:pic>
        <p:nvPicPr>
          <p:cNvPr id="5" name="Picture 4">
            <a:extLst>
              <a:ext uri="{FF2B5EF4-FFF2-40B4-BE49-F238E27FC236}">
                <a16:creationId xmlns:a16="http://schemas.microsoft.com/office/drawing/2014/main" id="{33CB2159-D448-A15C-D2D4-AAE8B24511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4598" y="1159137"/>
            <a:ext cx="6454699" cy="777307"/>
          </a:xfrm>
          <a:prstGeom prst="rect">
            <a:avLst/>
          </a:prstGeom>
          <a:ln>
            <a:solidFill>
              <a:schemeClr val="bg1"/>
            </a:solidFill>
          </a:ln>
        </p:spPr>
      </p:pic>
      <p:pic>
        <p:nvPicPr>
          <p:cNvPr id="7" name="Picture 6" descr="A black background with white text&#10;&#10;Description automatically generated">
            <a:extLst>
              <a:ext uri="{FF2B5EF4-FFF2-40B4-BE49-F238E27FC236}">
                <a16:creationId xmlns:a16="http://schemas.microsoft.com/office/drawing/2014/main" id="{C70DFEFD-87AE-5F53-BE42-4C9C93B3C2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805" y="1424039"/>
            <a:ext cx="4549534" cy="647756"/>
          </a:xfrm>
          <a:prstGeom prst="rect">
            <a:avLst/>
          </a:prstGeom>
          <a:ln>
            <a:solidFill>
              <a:schemeClr val="bg1"/>
            </a:solidFill>
          </a:ln>
        </p:spPr>
      </p:pic>
      <p:pic>
        <p:nvPicPr>
          <p:cNvPr id="11" name="Picture 10">
            <a:extLst>
              <a:ext uri="{FF2B5EF4-FFF2-40B4-BE49-F238E27FC236}">
                <a16:creationId xmlns:a16="http://schemas.microsoft.com/office/drawing/2014/main" id="{A0A4BB72-D3C7-AEEE-8703-DBC0C3A813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299" y="5354650"/>
            <a:ext cx="9076207" cy="464860"/>
          </a:xfrm>
          <a:prstGeom prst="rect">
            <a:avLst/>
          </a:prstGeom>
          <a:ln>
            <a:solidFill>
              <a:schemeClr val="bg1"/>
            </a:solidFill>
          </a:ln>
        </p:spPr>
      </p:pic>
      <p:pic>
        <p:nvPicPr>
          <p:cNvPr id="13" name="Picture 12" descr="A computer screen with text on it&#10;&#10;Description automatically generated">
            <a:extLst>
              <a:ext uri="{FF2B5EF4-FFF2-40B4-BE49-F238E27FC236}">
                <a16:creationId xmlns:a16="http://schemas.microsoft.com/office/drawing/2014/main" id="{2924B32C-6CF5-C672-1954-743C1573B8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555" y="2594173"/>
            <a:ext cx="5730737" cy="2408129"/>
          </a:xfrm>
          <a:prstGeom prst="rect">
            <a:avLst/>
          </a:prstGeom>
          <a:ln>
            <a:solidFill>
              <a:schemeClr val="bg1"/>
            </a:solidFill>
          </a:ln>
        </p:spPr>
      </p:pic>
      <p:sp>
        <p:nvSpPr>
          <p:cNvPr id="15" name="Rectangle: Rounded Corners 14">
            <a:extLst>
              <a:ext uri="{FF2B5EF4-FFF2-40B4-BE49-F238E27FC236}">
                <a16:creationId xmlns:a16="http://schemas.microsoft.com/office/drawing/2014/main" id="{D8E18692-8542-5D32-22D3-5F6A2C3233E0}"/>
              </a:ext>
            </a:extLst>
          </p:cNvPr>
          <p:cNvSpPr/>
          <p:nvPr/>
        </p:nvSpPr>
        <p:spPr>
          <a:xfrm>
            <a:off x="9264633" y="2485750"/>
            <a:ext cx="2604304" cy="973046"/>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query retrieves a list of employees who work in a specific branch</a:t>
            </a:r>
            <a:endParaRPr lang="en-CA" dirty="0">
              <a:solidFill>
                <a:schemeClr val="bg1"/>
              </a:solidFill>
            </a:endParaRPr>
          </a:p>
        </p:txBody>
      </p:sp>
      <p:cxnSp>
        <p:nvCxnSpPr>
          <p:cNvPr id="17" name="Straight Arrow Connector 16">
            <a:extLst>
              <a:ext uri="{FF2B5EF4-FFF2-40B4-BE49-F238E27FC236}">
                <a16:creationId xmlns:a16="http://schemas.microsoft.com/office/drawing/2014/main" id="{73861158-C013-DF9B-F0D1-B3DB93CB3BB2}"/>
              </a:ext>
            </a:extLst>
          </p:cNvPr>
          <p:cNvCxnSpPr>
            <a:cxnSpLocks/>
            <a:stCxn id="15" idx="1"/>
          </p:cNvCxnSpPr>
          <p:nvPr/>
        </p:nvCxnSpPr>
        <p:spPr>
          <a:xfrm flipH="1" flipV="1">
            <a:off x="8888723" y="2060257"/>
            <a:ext cx="375910" cy="91201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8" name="Rectangle: Rounded Corners 17">
            <a:extLst>
              <a:ext uri="{FF2B5EF4-FFF2-40B4-BE49-F238E27FC236}">
                <a16:creationId xmlns:a16="http://schemas.microsoft.com/office/drawing/2014/main" id="{FCCB6501-70DE-0B28-F200-0F064B351B63}"/>
              </a:ext>
            </a:extLst>
          </p:cNvPr>
          <p:cNvSpPr/>
          <p:nvPr/>
        </p:nvSpPr>
        <p:spPr>
          <a:xfrm>
            <a:off x="6284419" y="2344214"/>
            <a:ext cx="2604304" cy="1504473"/>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This query updates an employee’s details in the employee table , whose </a:t>
            </a:r>
            <a:r>
              <a:rPr lang="en-US" dirty="0" err="1"/>
              <a:t>emp_id</a:t>
            </a:r>
            <a:r>
              <a:rPr lang="en-US" dirty="0"/>
              <a:t> match the specific value</a:t>
            </a:r>
            <a:endParaRPr lang="en-CA" dirty="0">
              <a:solidFill>
                <a:schemeClr val="bg1"/>
              </a:solidFill>
            </a:endParaRPr>
          </a:p>
        </p:txBody>
      </p:sp>
      <p:cxnSp>
        <p:nvCxnSpPr>
          <p:cNvPr id="23" name="Straight Arrow Connector 22">
            <a:extLst>
              <a:ext uri="{FF2B5EF4-FFF2-40B4-BE49-F238E27FC236}">
                <a16:creationId xmlns:a16="http://schemas.microsoft.com/office/drawing/2014/main" id="{0EF2B904-CF8C-46C9-46D0-10A5382926AB}"/>
              </a:ext>
            </a:extLst>
          </p:cNvPr>
          <p:cNvCxnSpPr>
            <a:cxnSpLocks/>
          </p:cNvCxnSpPr>
          <p:nvPr/>
        </p:nvCxnSpPr>
        <p:spPr>
          <a:xfrm flipH="1" flipV="1">
            <a:off x="4987339" y="2241825"/>
            <a:ext cx="1297080" cy="609038"/>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25" name="Rectangle: Rounded Corners 24">
            <a:extLst>
              <a:ext uri="{FF2B5EF4-FFF2-40B4-BE49-F238E27FC236}">
                <a16:creationId xmlns:a16="http://schemas.microsoft.com/office/drawing/2014/main" id="{725B9D9F-FDF0-92FE-863E-D38B940013CC}"/>
              </a:ext>
            </a:extLst>
          </p:cNvPr>
          <p:cNvSpPr/>
          <p:nvPr/>
        </p:nvSpPr>
        <p:spPr>
          <a:xfrm>
            <a:off x="9502927" y="3544613"/>
            <a:ext cx="2551198" cy="2408129"/>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This query inserts a new record into the payroll table </a:t>
            </a:r>
            <a:r>
              <a:rPr lang="en-CA" dirty="0"/>
              <a:t>, populating the specified columns </a:t>
            </a:r>
            <a:r>
              <a:rPr lang="en-US" dirty="0"/>
              <a:t>with the corresponding values provided at runtime.</a:t>
            </a:r>
            <a:endParaRPr lang="en-CA" dirty="0">
              <a:solidFill>
                <a:schemeClr val="bg1"/>
              </a:solidFill>
            </a:endParaRPr>
          </a:p>
        </p:txBody>
      </p:sp>
      <p:cxnSp>
        <p:nvCxnSpPr>
          <p:cNvPr id="28" name="Straight Arrow Connector 27">
            <a:extLst>
              <a:ext uri="{FF2B5EF4-FFF2-40B4-BE49-F238E27FC236}">
                <a16:creationId xmlns:a16="http://schemas.microsoft.com/office/drawing/2014/main" id="{1C94EEA5-ED3E-2102-4714-7C6BB2B54D66}"/>
              </a:ext>
            </a:extLst>
          </p:cNvPr>
          <p:cNvCxnSpPr/>
          <p:nvPr/>
        </p:nvCxnSpPr>
        <p:spPr>
          <a:xfrm flipH="1">
            <a:off x="8642737" y="4339414"/>
            <a:ext cx="810980" cy="91440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7CA308FB-D1D2-4F10-F754-5F848CF07A6C}"/>
              </a:ext>
            </a:extLst>
          </p:cNvPr>
          <p:cNvSpPr txBox="1"/>
          <p:nvPr/>
        </p:nvSpPr>
        <p:spPr>
          <a:xfrm>
            <a:off x="7871170" y="6193620"/>
            <a:ext cx="7132320" cy="523220"/>
          </a:xfrm>
          <a:prstGeom prst="rect">
            <a:avLst/>
          </a:prstGeom>
          <a:noFill/>
        </p:spPr>
        <p:txBody>
          <a:bodyPr wrap="square" rtlCol="0">
            <a:spAutoFit/>
          </a:bodyPr>
          <a:lstStyle/>
          <a:p>
            <a:r>
              <a:rPr lang="en-CA" sz="2800" dirty="0">
                <a:solidFill>
                  <a:schemeClr val="bg1"/>
                </a:solidFill>
              </a:rPr>
              <a:t>And many more queries…</a:t>
            </a:r>
            <a:endParaRPr lang="en-CA" sz="2800" dirty="0">
              <a:solidFill>
                <a:schemeClr val="bg1"/>
              </a:solidFill>
              <a:latin typeface="Aptos SemiBold" panose="020B0004020202020204" pitchFamily="34" charset="0"/>
            </a:endParaRPr>
          </a:p>
        </p:txBody>
      </p:sp>
      <p:pic>
        <p:nvPicPr>
          <p:cNvPr id="32" name="Graphic 31" descr="Database with solid fill">
            <a:extLst>
              <a:ext uri="{FF2B5EF4-FFF2-40B4-BE49-F238E27FC236}">
                <a16:creationId xmlns:a16="http://schemas.microsoft.com/office/drawing/2014/main" id="{4F23F76C-5E8D-867E-FB29-F21C3BF213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5652" y="127441"/>
            <a:ext cx="690273" cy="690273"/>
          </a:xfrm>
          <a:prstGeom prst="rect">
            <a:avLst/>
          </a:prstGeom>
        </p:spPr>
      </p:pic>
      <p:sp>
        <p:nvSpPr>
          <p:cNvPr id="34" name="TextBox 33">
            <a:extLst>
              <a:ext uri="{FF2B5EF4-FFF2-40B4-BE49-F238E27FC236}">
                <a16:creationId xmlns:a16="http://schemas.microsoft.com/office/drawing/2014/main" id="{FEDB7BDD-3D51-6554-AD25-DF8C49C16E4E}"/>
              </a:ext>
            </a:extLst>
          </p:cNvPr>
          <p:cNvSpPr txBox="1"/>
          <p:nvPr/>
        </p:nvSpPr>
        <p:spPr>
          <a:xfrm>
            <a:off x="-5766064" y="416069"/>
            <a:ext cx="4501662" cy="769441"/>
          </a:xfrm>
          <a:prstGeom prst="rect">
            <a:avLst/>
          </a:prstGeom>
          <a:noFill/>
        </p:spPr>
        <p:txBody>
          <a:bodyPr wrap="square" rtlCol="0">
            <a:spAutoFit/>
          </a:bodyPr>
          <a:lstStyle/>
          <a:p>
            <a:r>
              <a:rPr lang="en-CA" sz="4400" dirty="0">
                <a:solidFill>
                  <a:schemeClr val="bg1"/>
                </a:solidFill>
                <a:latin typeface="Aptos SemiBold" panose="020B0004020202020204" pitchFamily="34" charset="0"/>
              </a:rPr>
              <a:t>Project Demo:</a:t>
            </a:r>
          </a:p>
        </p:txBody>
      </p:sp>
      <p:sp>
        <p:nvSpPr>
          <p:cNvPr id="35" name="TextBox 34">
            <a:extLst>
              <a:ext uri="{FF2B5EF4-FFF2-40B4-BE49-F238E27FC236}">
                <a16:creationId xmlns:a16="http://schemas.microsoft.com/office/drawing/2014/main" id="{A4F705FB-30AD-429C-4C0A-1C325285A2F1}"/>
              </a:ext>
            </a:extLst>
          </p:cNvPr>
          <p:cNvSpPr txBox="1"/>
          <p:nvPr/>
        </p:nvSpPr>
        <p:spPr>
          <a:xfrm>
            <a:off x="-6194689" y="1138324"/>
            <a:ext cx="5136342" cy="646331"/>
          </a:xfrm>
          <a:prstGeom prst="rect">
            <a:avLst/>
          </a:prstGeom>
          <a:noFill/>
        </p:spPr>
        <p:txBody>
          <a:bodyPr wrap="square" rtlCol="0">
            <a:spAutoFit/>
          </a:bodyPr>
          <a:lstStyle/>
          <a:p>
            <a:r>
              <a:rPr lang="en-CA" sz="3600" dirty="0">
                <a:solidFill>
                  <a:schemeClr val="bg1"/>
                </a:solidFill>
                <a:latin typeface="Aptos SemiBold" panose="020B0004020202020204" pitchFamily="34" charset="0"/>
              </a:rPr>
              <a:t>Technology Stacks:</a:t>
            </a:r>
          </a:p>
        </p:txBody>
      </p:sp>
      <p:pic>
        <p:nvPicPr>
          <p:cNvPr id="36" name="Graphic 35" descr="Presentation with media with solid fill">
            <a:extLst>
              <a:ext uri="{FF2B5EF4-FFF2-40B4-BE49-F238E27FC236}">
                <a16:creationId xmlns:a16="http://schemas.microsoft.com/office/drawing/2014/main" id="{6926EA36-31FE-4F2F-42C5-DF56340EAF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02871" y="482385"/>
            <a:ext cx="636807" cy="636807"/>
          </a:xfrm>
          <a:prstGeom prst="rect">
            <a:avLst/>
          </a:prstGeom>
        </p:spPr>
      </p:pic>
      <p:pic>
        <p:nvPicPr>
          <p:cNvPr id="38" name="Graphic 37" descr="Man carrying a laptop">
            <a:extLst>
              <a:ext uri="{FF2B5EF4-FFF2-40B4-BE49-F238E27FC236}">
                <a16:creationId xmlns:a16="http://schemas.microsoft.com/office/drawing/2014/main" id="{66E88610-AA47-B3BD-1FD2-45E0F266C9E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H="1">
            <a:off x="6748538" y="8855459"/>
            <a:ext cx="4113596" cy="2919326"/>
          </a:xfrm>
          <a:prstGeom prst="rect">
            <a:avLst/>
          </a:prstGeom>
        </p:spPr>
      </p:pic>
      <p:pic>
        <p:nvPicPr>
          <p:cNvPr id="39" name="Graphic 38" descr="A child with wavy hair">
            <a:extLst>
              <a:ext uri="{FF2B5EF4-FFF2-40B4-BE49-F238E27FC236}">
                <a16:creationId xmlns:a16="http://schemas.microsoft.com/office/drawing/2014/main" id="{5F7E0D9C-A670-162E-3A69-A98CEC12C1A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8543722" y="7317850"/>
            <a:ext cx="1758517" cy="1936918"/>
          </a:xfrm>
          <a:prstGeom prst="rect">
            <a:avLst/>
          </a:prstGeom>
        </p:spPr>
      </p:pic>
      <p:pic>
        <p:nvPicPr>
          <p:cNvPr id="40" name="Graphic 39" descr="Smiling face with teeth">
            <a:extLst>
              <a:ext uri="{FF2B5EF4-FFF2-40B4-BE49-F238E27FC236}">
                <a16:creationId xmlns:a16="http://schemas.microsoft.com/office/drawing/2014/main" id="{92051156-5AEE-1DC4-C527-B619316DD2B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881704" y="8125326"/>
            <a:ext cx="808918" cy="884754"/>
          </a:xfrm>
          <a:prstGeom prst="rect">
            <a:avLst/>
          </a:prstGeom>
          <a:scene3d>
            <a:camera prst="orthographicFront">
              <a:rot lat="0" lon="10799999" rev="0"/>
            </a:camera>
            <a:lightRig rig="threePt" dir="t"/>
          </a:scene3d>
        </p:spPr>
      </p:pic>
      <p:pic>
        <p:nvPicPr>
          <p:cNvPr id="41" name="Picture 40">
            <a:extLst>
              <a:ext uri="{FF2B5EF4-FFF2-40B4-BE49-F238E27FC236}">
                <a16:creationId xmlns:a16="http://schemas.microsoft.com/office/drawing/2014/main" id="{B8E633B6-283B-37D6-5017-028CFB25954D}"/>
              </a:ext>
            </a:extLst>
          </p:cNvPr>
          <p:cNvPicPr>
            <a:picLocks noChangeAspect="1"/>
          </p:cNvPicPr>
          <p:nvPr/>
        </p:nvPicPr>
        <p:blipFill>
          <a:blip r:embed="rId17"/>
          <a:stretch>
            <a:fillRect/>
          </a:stretch>
        </p:blipFill>
        <p:spPr>
          <a:xfrm>
            <a:off x="5130032" y="-3691584"/>
            <a:ext cx="769716" cy="769716"/>
          </a:xfrm>
          <a:prstGeom prst="rect">
            <a:avLst/>
          </a:prstGeom>
        </p:spPr>
      </p:pic>
      <p:pic>
        <p:nvPicPr>
          <p:cNvPr id="42" name="Picture 41">
            <a:extLst>
              <a:ext uri="{FF2B5EF4-FFF2-40B4-BE49-F238E27FC236}">
                <a16:creationId xmlns:a16="http://schemas.microsoft.com/office/drawing/2014/main" id="{0564630B-E759-41EE-E1E9-2A5517058ABA}"/>
              </a:ext>
            </a:extLst>
          </p:cNvPr>
          <p:cNvPicPr>
            <a:picLocks noChangeAspect="1"/>
          </p:cNvPicPr>
          <p:nvPr/>
        </p:nvPicPr>
        <p:blipFill>
          <a:blip r:embed="rId18"/>
          <a:stretch>
            <a:fillRect/>
          </a:stretch>
        </p:blipFill>
        <p:spPr>
          <a:xfrm>
            <a:off x="6327043" y="-3691584"/>
            <a:ext cx="769717" cy="769717"/>
          </a:xfrm>
          <a:prstGeom prst="rect">
            <a:avLst/>
          </a:prstGeom>
        </p:spPr>
      </p:pic>
      <p:pic>
        <p:nvPicPr>
          <p:cNvPr id="43" name="Picture 42">
            <a:extLst>
              <a:ext uri="{FF2B5EF4-FFF2-40B4-BE49-F238E27FC236}">
                <a16:creationId xmlns:a16="http://schemas.microsoft.com/office/drawing/2014/main" id="{C4A4CD5C-5A7F-8DF8-0F45-66180C79ACF5}"/>
              </a:ext>
            </a:extLst>
          </p:cNvPr>
          <p:cNvPicPr>
            <a:picLocks noChangeAspect="1"/>
          </p:cNvPicPr>
          <p:nvPr/>
        </p:nvPicPr>
        <p:blipFill>
          <a:blip r:embed="rId19"/>
          <a:stretch>
            <a:fillRect/>
          </a:stretch>
        </p:blipFill>
        <p:spPr>
          <a:xfrm>
            <a:off x="7524055" y="-3691584"/>
            <a:ext cx="769716" cy="769716"/>
          </a:xfrm>
          <a:prstGeom prst="rect">
            <a:avLst/>
          </a:prstGeom>
        </p:spPr>
      </p:pic>
      <p:pic>
        <p:nvPicPr>
          <p:cNvPr id="44" name="Picture 43">
            <a:extLst>
              <a:ext uri="{FF2B5EF4-FFF2-40B4-BE49-F238E27FC236}">
                <a16:creationId xmlns:a16="http://schemas.microsoft.com/office/drawing/2014/main" id="{7C1AB49B-F55C-4938-D17E-06E30871CE20}"/>
              </a:ext>
            </a:extLst>
          </p:cNvPr>
          <p:cNvPicPr>
            <a:picLocks noChangeAspect="1"/>
          </p:cNvPicPr>
          <p:nvPr/>
        </p:nvPicPr>
        <p:blipFill>
          <a:blip r:embed="rId20">
            <a:clrChange>
              <a:clrFrom>
                <a:srgbClr val="000000">
                  <a:alpha val="85490"/>
                </a:srgbClr>
              </a:clrFrom>
              <a:clrTo>
                <a:srgbClr val="000000">
                  <a:alpha val="0"/>
                </a:srgbClr>
              </a:clrTo>
            </a:clrChange>
          </a:blip>
          <a:stretch>
            <a:fillRect/>
          </a:stretch>
        </p:blipFill>
        <p:spPr>
          <a:xfrm>
            <a:off x="8721066" y="-3691584"/>
            <a:ext cx="769717" cy="769717"/>
          </a:xfrm>
          <a:prstGeom prst="rect">
            <a:avLst/>
          </a:prstGeom>
          <a:solidFill>
            <a:schemeClr val="bg1"/>
          </a:solidFill>
        </p:spPr>
      </p:pic>
      <p:sp>
        <p:nvSpPr>
          <p:cNvPr id="45" name="TextBox 44">
            <a:extLst>
              <a:ext uri="{FF2B5EF4-FFF2-40B4-BE49-F238E27FC236}">
                <a16:creationId xmlns:a16="http://schemas.microsoft.com/office/drawing/2014/main" id="{F0E675A5-0A6C-85C2-4F2B-9ADA6477E5A8}"/>
              </a:ext>
            </a:extLst>
          </p:cNvPr>
          <p:cNvSpPr txBox="1"/>
          <p:nvPr/>
        </p:nvSpPr>
        <p:spPr>
          <a:xfrm>
            <a:off x="5150130" y="-2673400"/>
            <a:ext cx="769716" cy="369332"/>
          </a:xfrm>
          <a:prstGeom prst="rect">
            <a:avLst/>
          </a:prstGeom>
          <a:noFill/>
        </p:spPr>
        <p:txBody>
          <a:bodyPr wrap="square" rtlCol="0">
            <a:spAutoFit/>
          </a:bodyPr>
          <a:lstStyle/>
          <a:p>
            <a:r>
              <a:rPr lang="en-CA" dirty="0">
                <a:solidFill>
                  <a:schemeClr val="bg1"/>
                </a:solidFill>
              </a:rPr>
              <a:t>HTML</a:t>
            </a:r>
          </a:p>
        </p:txBody>
      </p:sp>
      <p:sp>
        <p:nvSpPr>
          <p:cNvPr id="46" name="TextBox 45">
            <a:extLst>
              <a:ext uri="{FF2B5EF4-FFF2-40B4-BE49-F238E27FC236}">
                <a16:creationId xmlns:a16="http://schemas.microsoft.com/office/drawing/2014/main" id="{9124DA05-807E-5C1A-970C-22983977E7D4}"/>
              </a:ext>
            </a:extLst>
          </p:cNvPr>
          <p:cNvSpPr txBox="1"/>
          <p:nvPr/>
        </p:nvSpPr>
        <p:spPr>
          <a:xfrm>
            <a:off x="6430675" y="-2673400"/>
            <a:ext cx="769716" cy="369332"/>
          </a:xfrm>
          <a:prstGeom prst="rect">
            <a:avLst/>
          </a:prstGeom>
          <a:noFill/>
        </p:spPr>
        <p:txBody>
          <a:bodyPr wrap="square" rtlCol="0">
            <a:spAutoFit/>
          </a:bodyPr>
          <a:lstStyle/>
          <a:p>
            <a:r>
              <a:rPr lang="en-CA" dirty="0">
                <a:solidFill>
                  <a:schemeClr val="bg1"/>
                </a:solidFill>
              </a:rPr>
              <a:t>CSS</a:t>
            </a:r>
          </a:p>
        </p:txBody>
      </p:sp>
      <p:sp>
        <p:nvSpPr>
          <p:cNvPr id="47" name="TextBox 46">
            <a:extLst>
              <a:ext uri="{FF2B5EF4-FFF2-40B4-BE49-F238E27FC236}">
                <a16:creationId xmlns:a16="http://schemas.microsoft.com/office/drawing/2014/main" id="{70AA72D4-C234-DB68-8DAC-2A59AB64770D}"/>
              </a:ext>
            </a:extLst>
          </p:cNvPr>
          <p:cNvSpPr txBox="1"/>
          <p:nvPr/>
        </p:nvSpPr>
        <p:spPr>
          <a:xfrm>
            <a:off x="7327459" y="-2673400"/>
            <a:ext cx="1210660" cy="369332"/>
          </a:xfrm>
          <a:prstGeom prst="rect">
            <a:avLst/>
          </a:prstGeom>
          <a:noFill/>
        </p:spPr>
        <p:txBody>
          <a:bodyPr wrap="square" rtlCol="0">
            <a:spAutoFit/>
          </a:bodyPr>
          <a:lstStyle/>
          <a:p>
            <a:r>
              <a:rPr lang="en-CA" dirty="0">
                <a:solidFill>
                  <a:schemeClr val="bg1"/>
                </a:solidFill>
              </a:rPr>
              <a:t>JavaScript</a:t>
            </a:r>
          </a:p>
        </p:txBody>
      </p:sp>
      <p:sp>
        <p:nvSpPr>
          <p:cNvPr id="48" name="TextBox 47">
            <a:extLst>
              <a:ext uri="{FF2B5EF4-FFF2-40B4-BE49-F238E27FC236}">
                <a16:creationId xmlns:a16="http://schemas.microsoft.com/office/drawing/2014/main" id="{79E7CD24-76C5-3118-9FE9-757A2CE16267}"/>
              </a:ext>
            </a:extLst>
          </p:cNvPr>
          <p:cNvSpPr txBox="1"/>
          <p:nvPr/>
        </p:nvSpPr>
        <p:spPr>
          <a:xfrm>
            <a:off x="8758915" y="-2673400"/>
            <a:ext cx="972347" cy="369332"/>
          </a:xfrm>
          <a:prstGeom prst="rect">
            <a:avLst/>
          </a:prstGeom>
          <a:noFill/>
        </p:spPr>
        <p:txBody>
          <a:bodyPr wrap="square" rtlCol="0">
            <a:spAutoFit/>
          </a:bodyPr>
          <a:lstStyle/>
          <a:p>
            <a:r>
              <a:rPr lang="en-CA" dirty="0">
                <a:solidFill>
                  <a:schemeClr val="bg1"/>
                </a:solidFill>
              </a:rPr>
              <a:t>MySQL</a:t>
            </a:r>
          </a:p>
        </p:txBody>
      </p:sp>
      <p:pic>
        <p:nvPicPr>
          <p:cNvPr id="49" name="Picture 48">
            <a:extLst>
              <a:ext uri="{FF2B5EF4-FFF2-40B4-BE49-F238E27FC236}">
                <a16:creationId xmlns:a16="http://schemas.microsoft.com/office/drawing/2014/main" id="{0AADC511-AFB6-CFF8-3496-9A300C232631}"/>
              </a:ext>
            </a:extLst>
          </p:cNvPr>
          <p:cNvPicPr>
            <a:picLocks noChangeAspect="1"/>
          </p:cNvPicPr>
          <p:nvPr/>
        </p:nvPicPr>
        <p:blipFill>
          <a:blip r:embed="rId21"/>
          <a:stretch>
            <a:fillRect/>
          </a:stretch>
        </p:blipFill>
        <p:spPr>
          <a:xfrm>
            <a:off x="9918077" y="-3691584"/>
            <a:ext cx="769716" cy="769716"/>
          </a:xfrm>
          <a:prstGeom prst="rect">
            <a:avLst/>
          </a:prstGeom>
        </p:spPr>
      </p:pic>
      <p:sp>
        <p:nvSpPr>
          <p:cNvPr id="50" name="TextBox 49">
            <a:extLst>
              <a:ext uri="{FF2B5EF4-FFF2-40B4-BE49-F238E27FC236}">
                <a16:creationId xmlns:a16="http://schemas.microsoft.com/office/drawing/2014/main" id="{8043B9F3-C08B-2E41-0194-9EF513638435}"/>
              </a:ext>
            </a:extLst>
          </p:cNvPr>
          <p:cNvSpPr txBox="1"/>
          <p:nvPr/>
        </p:nvSpPr>
        <p:spPr>
          <a:xfrm>
            <a:off x="9893271" y="-2673400"/>
            <a:ext cx="972347" cy="369332"/>
          </a:xfrm>
          <a:prstGeom prst="rect">
            <a:avLst/>
          </a:prstGeom>
          <a:noFill/>
        </p:spPr>
        <p:txBody>
          <a:bodyPr wrap="square" rtlCol="0">
            <a:spAutoFit/>
          </a:bodyPr>
          <a:lstStyle/>
          <a:p>
            <a:r>
              <a:rPr lang="en-CA" dirty="0">
                <a:solidFill>
                  <a:schemeClr val="bg1"/>
                </a:solidFill>
              </a:rPr>
              <a:t>Node.js</a:t>
            </a:r>
          </a:p>
        </p:txBody>
      </p:sp>
      <p:sp>
        <p:nvSpPr>
          <p:cNvPr id="51" name="TextBox 50">
            <a:extLst>
              <a:ext uri="{FF2B5EF4-FFF2-40B4-BE49-F238E27FC236}">
                <a16:creationId xmlns:a16="http://schemas.microsoft.com/office/drawing/2014/main" id="{7626D8A4-1B0E-9372-E6D0-1D7995A6E30A}"/>
              </a:ext>
            </a:extLst>
          </p:cNvPr>
          <p:cNvSpPr txBox="1"/>
          <p:nvPr/>
        </p:nvSpPr>
        <p:spPr>
          <a:xfrm>
            <a:off x="604701" y="7703868"/>
            <a:ext cx="3746235" cy="646331"/>
          </a:xfrm>
          <a:prstGeom prst="rect">
            <a:avLst/>
          </a:prstGeom>
          <a:noFill/>
        </p:spPr>
        <p:txBody>
          <a:bodyPr wrap="square" rtlCol="0">
            <a:spAutoFit/>
          </a:bodyPr>
          <a:lstStyle/>
          <a:p>
            <a:r>
              <a:rPr lang="en-CA" sz="3600" dirty="0">
                <a:solidFill>
                  <a:schemeClr val="bg1"/>
                </a:solidFill>
                <a:latin typeface="Aptos SemiBold" panose="020B0004020202020204" pitchFamily="34" charset="0"/>
              </a:rPr>
              <a:t>Libraries:</a:t>
            </a:r>
          </a:p>
        </p:txBody>
      </p:sp>
      <p:sp>
        <p:nvSpPr>
          <p:cNvPr id="52" name="TextBox 51">
            <a:extLst>
              <a:ext uri="{FF2B5EF4-FFF2-40B4-BE49-F238E27FC236}">
                <a16:creationId xmlns:a16="http://schemas.microsoft.com/office/drawing/2014/main" id="{877CE764-1DBD-A7D5-275E-81F0D7D469B5}"/>
              </a:ext>
            </a:extLst>
          </p:cNvPr>
          <p:cNvSpPr txBox="1"/>
          <p:nvPr/>
        </p:nvSpPr>
        <p:spPr>
          <a:xfrm>
            <a:off x="1238565" y="8336055"/>
            <a:ext cx="10256750" cy="1938992"/>
          </a:xfrm>
          <a:prstGeom prst="rect">
            <a:avLst/>
          </a:prstGeom>
          <a:noFill/>
        </p:spPr>
        <p:txBody>
          <a:bodyPr wrap="square" rtlCol="0">
            <a:spAutoFit/>
          </a:bodyPr>
          <a:lstStyle/>
          <a:p>
            <a:r>
              <a:rPr lang="en-CA" sz="2400" dirty="0">
                <a:solidFill>
                  <a:schemeClr val="bg1"/>
                </a:solidFill>
                <a:latin typeface="Aptos SemiBold" panose="020B0004020202020204" pitchFamily="34" charset="0"/>
              </a:rPr>
              <a:t>express</a:t>
            </a:r>
          </a:p>
          <a:p>
            <a:r>
              <a:rPr lang="en-CA" sz="2400" dirty="0" err="1">
                <a:solidFill>
                  <a:schemeClr val="bg1"/>
                </a:solidFill>
                <a:latin typeface="Aptos SemiBold" panose="020B0004020202020204" pitchFamily="34" charset="0"/>
              </a:rPr>
              <a:t>cors</a:t>
            </a:r>
            <a:endParaRPr lang="en-CA" sz="2400" dirty="0">
              <a:solidFill>
                <a:schemeClr val="bg1"/>
              </a:solidFill>
              <a:latin typeface="Aptos SemiBold" panose="020B0004020202020204" pitchFamily="34" charset="0"/>
            </a:endParaRPr>
          </a:p>
          <a:p>
            <a:r>
              <a:rPr lang="en-CA" sz="2400" dirty="0">
                <a:solidFill>
                  <a:schemeClr val="bg1"/>
                </a:solidFill>
                <a:latin typeface="Aptos SemiBold" panose="020B0004020202020204" pitchFamily="34" charset="0"/>
              </a:rPr>
              <a:t>mysql2</a:t>
            </a:r>
          </a:p>
          <a:p>
            <a:r>
              <a:rPr lang="en-CA" sz="2400" dirty="0">
                <a:solidFill>
                  <a:schemeClr val="bg1"/>
                </a:solidFill>
                <a:latin typeface="Aptos SemiBold" panose="020B0004020202020204" pitchFamily="34" charset="0"/>
              </a:rPr>
              <a:t>express-session</a:t>
            </a:r>
          </a:p>
          <a:p>
            <a:r>
              <a:rPr lang="en-CA" sz="2400" dirty="0" err="1">
                <a:solidFill>
                  <a:schemeClr val="bg1"/>
                </a:solidFill>
                <a:latin typeface="Aptos SemiBold" panose="020B0004020202020204" pitchFamily="34" charset="0"/>
              </a:rPr>
              <a:t>bcrypt</a:t>
            </a:r>
            <a:endParaRPr lang="en-CA" sz="2400" dirty="0">
              <a:solidFill>
                <a:schemeClr val="bg1"/>
              </a:solidFill>
              <a:latin typeface="Aptos SemiBold" panose="020B0004020202020204" pitchFamily="34" charset="0"/>
            </a:endParaRPr>
          </a:p>
        </p:txBody>
      </p:sp>
      <p:pic>
        <p:nvPicPr>
          <p:cNvPr id="53" name="Graphic 52" descr="Play with solid fill">
            <a:extLst>
              <a:ext uri="{FF2B5EF4-FFF2-40B4-BE49-F238E27FC236}">
                <a16:creationId xmlns:a16="http://schemas.microsoft.com/office/drawing/2014/main" id="{1316EBF4-A6D9-39B5-1CBD-6478C70C82B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32687" y="8409886"/>
            <a:ext cx="305878" cy="305878"/>
          </a:xfrm>
          <a:prstGeom prst="rect">
            <a:avLst/>
          </a:prstGeom>
        </p:spPr>
      </p:pic>
      <p:pic>
        <p:nvPicPr>
          <p:cNvPr id="54" name="Graphic 53" descr="Play with solid fill">
            <a:extLst>
              <a:ext uri="{FF2B5EF4-FFF2-40B4-BE49-F238E27FC236}">
                <a16:creationId xmlns:a16="http://schemas.microsoft.com/office/drawing/2014/main" id="{CBCD5397-C156-0ACC-E2B3-FE5B984993A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32688" y="8775452"/>
            <a:ext cx="305877" cy="305877"/>
          </a:xfrm>
          <a:prstGeom prst="rect">
            <a:avLst/>
          </a:prstGeom>
        </p:spPr>
      </p:pic>
      <p:pic>
        <p:nvPicPr>
          <p:cNvPr id="55" name="Graphic 54" descr="Play with solid fill">
            <a:extLst>
              <a:ext uri="{FF2B5EF4-FFF2-40B4-BE49-F238E27FC236}">
                <a16:creationId xmlns:a16="http://schemas.microsoft.com/office/drawing/2014/main" id="{883A540B-B200-56A2-08DC-F71E3DC0DFA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46434" y="9159684"/>
            <a:ext cx="305877" cy="305877"/>
          </a:xfrm>
          <a:prstGeom prst="rect">
            <a:avLst/>
          </a:prstGeom>
        </p:spPr>
      </p:pic>
      <p:pic>
        <p:nvPicPr>
          <p:cNvPr id="56" name="Graphic 55" descr="Play with solid fill">
            <a:extLst>
              <a:ext uri="{FF2B5EF4-FFF2-40B4-BE49-F238E27FC236}">
                <a16:creationId xmlns:a16="http://schemas.microsoft.com/office/drawing/2014/main" id="{0829A7F2-2DBF-FE7F-7EC3-FCB67670642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46433" y="9522490"/>
            <a:ext cx="305877" cy="305877"/>
          </a:xfrm>
          <a:prstGeom prst="rect">
            <a:avLst/>
          </a:prstGeom>
        </p:spPr>
      </p:pic>
      <p:pic>
        <p:nvPicPr>
          <p:cNvPr id="57" name="Graphic 56" descr="Play with solid fill">
            <a:extLst>
              <a:ext uri="{FF2B5EF4-FFF2-40B4-BE49-F238E27FC236}">
                <a16:creationId xmlns:a16="http://schemas.microsoft.com/office/drawing/2014/main" id="{2CC527AC-AB78-6366-71B9-6FC4BCD9E9F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46433" y="9898768"/>
            <a:ext cx="305877" cy="305877"/>
          </a:xfrm>
          <a:prstGeom prst="rect">
            <a:avLst/>
          </a:prstGeom>
        </p:spPr>
      </p:pic>
      <p:sp>
        <p:nvSpPr>
          <p:cNvPr id="58" name="TextBox 57">
            <a:extLst>
              <a:ext uri="{FF2B5EF4-FFF2-40B4-BE49-F238E27FC236}">
                <a16:creationId xmlns:a16="http://schemas.microsoft.com/office/drawing/2014/main" id="{1495C811-29DB-FCD8-FB7A-1D0BD5093B8A}"/>
              </a:ext>
            </a:extLst>
          </p:cNvPr>
          <p:cNvSpPr txBox="1"/>
          <p:nvPr/>
        </p:nvSpPr>
        <p:spPr>
          <a:xfrm>
            <a:off x="11022186" y="151045"/>
            <a:ext cx="853439" cy="369332"/>
          </a:xfrm>
          <a:prstGeom prst="rect">
            <a:avLst/>
          </a:prstGeom>
          <a:noFill/>
        </p:spPr>
        <p:txBody>
          <a:bodyPr wrap="square" rtlCol="0">
            <a:spAutoFit/>
          </a:bodyPr>
          <a:lstStyle/>
          <a:p>
            <a:r>
              <a:rPr lang="en-CA" dirty="0">
                <a:solidFill>
                  <a:schemeClr val="bg1">
                    <a:lumMod val="65000"/>
                  </a:schemeClr>
                </a:solidFill>
              </a:rPr>
              <a:t>Slide | </a:t>
            </a:r>
          </a:p>
        </p:txBody>
      </p:sp>
      <p:sp>
        <p:nvSpPr>
          <p:cNvPr id="59" name="TextBox 58">
            <a:extLst>
              <a:ext uri="{FF2B5EF4-FFF2-40B4-BE49-F238E27FC236}">
                <a16:creationId xmlns:a16="http://schemas.microsoft.com/office/drawing/2014/main" id="{0151AF8B-BA4B-C21A-8C69-16FDCFD4182A}"/>
              </a:ext>
            </a:extLst>
          </p:cNvPr>
          <p:cNvSpPr txBox="1"/>
          <p:nvPr/>
        </p:nvSpPr>
        <p:spPr>
          <a:xfrm>
            <a:off x="11687369" y="151045"/>
            <a:ext cx="364423" cy="369332"/>
          </a:xfrm>
          <a:prstGeom prst="rect">
            <a:avLst/>
          </a:prstGeom>
          <a:noFill/>
        </p:spPr>
        <p:txBody>
          <a:bodyPr wrap="square" rtlCol="0">
            <a:spAutoFit/>
          </a:bodyPr>
          <a:lstStyle/>
          <a:p>
            <a:r>
              <a:rPr lang="en-CA" dirty="0">
                <a:solidFill>
                  <a:schemeClr val="bg1">
                    <a:lumMod val="65000"/>
                  </a:schemeClr>
                </a:solidFill>
              </a:rPr>
              <a:t>9 </a:t>
            </a:r>
          </a:p>
        </p:txBody>
      </p:sp>
      <p:sp>
        <p:nvSpPr>
          <p:cNvPr id="60" name="TextBox 59">
            <a:extLst>
              <a:ext uri="{FF2B5EF4-FFF2-40B4-BE49-F238E27FC236}">
                <a16:creationId xmlns:a16="http://schemas.microsoft.com/office/drawing/2014/main" id="{04D18E56-EB17-9B45-35F4-FD5081B18708}"/>
              </a:ext>
            </a:extLst>
          </p:cNvPr>
          <p:cNvSpPr txBox="1"/>
          <p:nvPr/>
        </p:nvSpPr>
        <p:spPr>
          <a:xfrm>
            <a:off x="11693413" y="-1675614"/>
            <a:ext cx="364423" cy="369332"/>
          </a:xfrm>
          <a:prstGeom prst="rect">
            <a:avLst/>
          </a:prstGeom>
          <a:noFill/>
        </p:spPr>
        <p:txBody>
          <a:bodyPr wrap="square" rtlCol="0">
            <a:spAutoFit/>
          </a:bodyPr>
          <a:lstStyle/>
          <a:p>
            <a:r>
              <a:rPr lang="en-CA" dirty="0">
                <a:solidFill>
                  <a:schemeClr val="bg1">
                    <a:lumMod val="65000"/>
                  </a:schemeClr>
                </a:solidFill>
              </a:rPr>
              <a:t>8 </a:t>
            </a:r>
          </a:p>
        </p:txBody>
      </p:sp>
      <p:sp>
        <p:nvSpPr>
          <p:cNvPr id="61" name="TextBox 60">
            <a:extLst>
              <a:ext uri="{FF2B5EF4-FFF2-40B4-BE49-F238E27FC236}">
                <a16:creationId xmlns:a16="http://schemas.microsoft.com/office/drawing/2014/main" id="{E7AFACDF-E593-E84A-A3B6-B7AB8BC77B7C}"/>
              </a:ext>
            </a:extLst>
          </p:cNvPr>
          <p:cNvSpPr txBox="1"/>
          <p:nvPr/>
        </p:nvSpPr>
        <p:spPr>
          <a:xfrm>
            <a:off x="15049210" y="159595"/>
            <a:ext cx="853439" cy="369332"/>
          </a:xfrm>
          <a:prstGeom prst="rect">
            <a:avLst/>
          </a:prstGeom>
          <a:noFill/>
        </p:spPr>
        <p:txBody>
          <a:bodyPr wrap="square" rtlCol="0">
            <a:spAutoFit/>
          </a:bodyPr>
          <a:lstStyle/>
          <a:p>
            <a:r>
              <a:rPr lang="en-CA" dirty="0">
                <a:solidFill>
                  <a:schemeClr val="bg1">
                    <a:lumMod val="65000"/>
                  </a:schemeClr>
                </a:solidFill>
              </a:rPr>
              <a:t>10</a:t>
            </a:r>
          </a:p>
        </p:txBody>
      </p:sp>
    </p:spTree>
    <p:extLst>
      <p:ext uri="{BB962C8B-B14F-4D97-AF65-F5344CB8AC3E}">
        <p14:creationId xmlns:p14="http://schemas.microsoft.com/office/powerpoint/2010/main" val="7982651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767</TotalTime>
  <Words>2007</Words>
  <Application>Microsoft Office PowerPoint</Application>
  <PresentationFormat>Widescreen</PresentationFormat>
  <Paragraphs>312</Paragraphs>
  <Slides>17</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ADLaM Display</vt:lpstr>
      <vt:lpstr>Aptos</vt:lpstr>
      <vt:lpstr>Aptos Display</vt:lpstr>
      <vt:lpstr>Aptos SemiBold</vt:lpstr>
      <vt:lpstr>Arial</vt:lpstr>
      <vt:lpstr>Arial Black</vt:lpstr>
      <vt:lpstr>Franklin Gothic Heavy</vt:lpstr>
      <vt:lpstr>Gautami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Kush Makani</dc:creator>
  <cp:lastModifiedBy>Kush Makani</cp:lastModifiedBy>
  <cp:revision>167</cp:revision>
  <dcterms:created xsi:type="dcterms:W3CDTF">2024-11-26T19:28:04Z</dcterms:created>
  <dcterms:modified xsi:type="dcterms:W3CDTF">2024-11-27T08:15:49Z</dcterms:modified>
</cp:coreProperties>
</file>